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handoutMasterIdLst>
    <p:handoutMasterId r:id="rId4"/>
  </p:handoutMasterIdLst>
  <p:sldIdLst>
    <p:sldId id="276" r:id="rId5"/>
    <p:sldId id="277" r:id="rId6"/>
    <p:sldId id="278" r:id="rId7"/>
    <p:sldId id="279" r:id="rId8"/>
    <p:sldId id="280" r:id="rId9"/>
    <p:sldId id="688" r:id="rId10"/>
    <p:sldId id="281" r:id="rId11"/>
    <p:sldId id="689" r:id="rId12"/>
    <p:sldId id="690" r:id="rId13"/>
    <p:sldId id="692" r:id="rId14"/>
    <p:sldId id="693" r:id="rId15"/>
    <p:sldId id="694" r:id="rId16"/>
    <p:sldId id="727" r:id="rId17"/>
    <p:sldId id="728" r:id="rId18"/>
    <p:sldId id="695" r:id="rId19"/>
    <p:sldId id="290" r:id="rId20"/>
    <p:sldId id="697" r:id="rId21"/>
    <p:sldId id="729" r:id="rId22"/>
    <p:sldId id="730" r:id="rId23"/>
    <p:sldId id="726" r:id="rId24"/>
    <p:sldId id="698" r:id="rId25"/>
    <p:sldId id="559" r:id="rId26"/>
    <p:sldId id="731" r:id="rId27"/>
    <p:sldId id="732" r:id="rId28"/>
    <p:sldId id="699" r:id="rId29"/>
    <p:sldId id="700" r:id="rId30"/>
    <p:sldId id="702" r:id="rId31"/>
    <p:sldId id="704" r:id="rId32"/>
    <p:sldId id="705" r:id="rId33"/>
    <p:sldId id="706" r:id="rId34"/>
    <p:sldId id="707" r:id="rId35"/>
    <p:sldId id="708" r:id="rId36"/>
    <p:sldId id="714" r:id="rId37"/>
    <p:sldId id="710" r:id="rId38"/>
    <p:sldId id="711" r:id="rId39"/>
    <p:sldId id="712" r:id="rId40"/>
    <p:sldId id="713" r:id="rId41"/>
    <p:sldId id="715" r:id="rId42"/>
    <p:sldId id="734" r:id="rId43"/>
    <p:sldId id="716" r:id="rId44"/>
    <p:sldId id="717" r:id="rId45"/>
    <p:sldId id="718" r:id="rId46"/>
    <p:sldId id="719" r:id="rId47"/>
    <p:sldId id="720" r:id="rId48"/>
    <p:sldId id="721" r:id="rId49"/>
    <p:sldId id="724" r:id="rId50"/>
    <p:sldId id="722" r:id="rId51"/>
    <p:sldId id="723" r:id="rId52"/>
    <p:sldId id="735" r:id="rId53"/>
  </p:sldIdLst>
  <p:sldSz cx="12192000" cy="6858000"/>
  <p:notesSz cx="6858000" cy="9144000"/>
  <p:custDataLst>
    <p:tags r:id="rId5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38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howGuides="1">
      <p:cViewPr varScale="1">
        <p:scale>
          <a:sx n="84" d="100"/>
          <a:sy n="84" d="100"/>
        </p:scale>
        <p:origin x="677" y="77"/>
      </p:cViewPr>
      <p:guideLst>
        <p:guide orient="horz" pos="2727"/>
        <p:guide pos="3868"/>
      </p:guideLst>
    </p:cSldViewPr>
  </p:slideViewPr>
  <p:notesTextViewPr>
    <p:cViewPr>
      <p:scale>
        <a:sx n="1" d="1"/>
        <a:sy n="1" d="1"/>
      </p:scale>
      <p:origin x="0" y="0"/>
    </p:cViewPr>
  </p:notesTextViewPr>
  <p:notesViewPr>
    <p:cSldViewPr showGuides="1">
      <p:cViewPr varScale="1">
        <p:scale>
          <a:sx n="49" d="100"/>
          <a:sy n="49" d="100"/>
        </p:scale>
        <p:origin x="1842" y="54"/>
      </p:cViewPr>
      <p:guideLst/>
    </p:cSldViewPr>
  </p:notesViewPr>
  <p:gridSpacing cx="45000" cy="450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tags" Target="tags/tag1.xml" /><Relationship Id="rId55" Type="http://schemas.openxmlformats.org/officeDocument/2006/relationships/presProps" Target="presProps.xml" /><Relationship Id="rId56" Type="http://schemas.openxmlformats.org/officeDocument/2006/relationships/viewProps" Target="viewProps.xml" /><Relationship Id="rId57" Type="http://schemas.openxmlformats.org/officeDocument/2006/relationships/theme" Target="theme/theme1.xml" /><Relationship Id="rId58" Type="http://schemas.openxmlformats.org/officeDocument/2006/relationships/tableStyles" Target="tableStyles.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634739935398102"/>
          <c:y val="0.047223575413227081"/>
          <c:w val="0.71230101585388184"/>
          <c:h val="0.92008316516876221"/>
        </c:manualLayout>
      </c:layout>
      <c:doughnutChart>
        <c:varyColors val="1"/>
        <c:ser>
          <c:idx val="0"/>
          <c:order val="0"/>
          <c:tx>
            <c:strRef>
              <c:f>Лист1!$B$1</c:f>
              <c:strCache>
                <c:ptCount val="1"/>
                <c:pt idx="0">
                  <c:v>Столбец1</c:v>
                </c:pt>
              </c:strCache>
            </c:strRef>
          </c:tx>
          <c:dPt>
            <c:idx val="0"/>
            <c:invertIfNegative val="1"/>
            <c:spPr>
              <a:solidFill>
                <a:schemeClr val="accent1">
                  <a:shade val="53000"/>
                </a:schemeClr>
              </a:solidFill>
              <a:ln w="19050">
                <a:solidFill>
                  <a:schemeClr val="lt1"/>
                </a:solidFill>
              </a:ln>
              <a:effectLst/>
            </c:spPr>
            <c:extLst>
              <c:ext xmlns:c16="http://schemas.microsoft.com/office/drawing/2014/chart" uri="{C3380CC4-5D6E-409C-BE32-E72D297353CC}">
                <c16:uniqueId val="{00000001-F3C0-4BD2-939A-F336E7EA144E}"/>
              </c:ext>
            </c:extLst>
          </c:dPt>
          <c:dPt>
            <c:idx val="1"/>
            <c:invertIfNegative val="1"/>
            <c:spPr>
              <a:solidFill>
                <a:schemeClr val="accent1">
                  <a:shade val="76000"/>
                </a:schemeClr>
              </a:solidFill>
              <a:ln w="19050">
                <a:solidFill>
                  <a:schemeClr val="lt1"/>
                </a:solidFill>
              </a:ln>
              <a:effectLst/>
            </c:spPr>
            <c:extLst>
              <c:ext xmlns:c16="http://schemas.microsoft.com/office/drawing/2014/chart" uri="{C3380CC4-5D6E-409C-BE32-E72D297353CC}">
                <c16:uniqueId val="{00000003-F3C0-4BD2-939A-F336E7EA144E}"/>
              </c:ext>
            </c:extLst>
          </c:dPt>
          <c:dPt>
            <c:idx val="2"/>
            <c:invertIfNegative val="1"/>
            <c:spPr>
              <a:solidFill>
                <a:schemeClr val="accent1"/>
              </a:solidFill>
              <a:ln w="19050">
                <a:solidFill>
                  <a:schemeClr val="lt1"/>
                </a:solidFill>
              </a:ln>
              <a:effectLst/>
            </c:spPr>
            <c:extLst>
              <c:ext xmlns:c16="http://schemas.microsoft.com/office/drawing/2014/chart" uri="{C3380CC4-5D6E-409C-BE32-E72D297353CC}">
                <c16:uniqueId val="{00000005-F3C0-4BD2-939A-F336E7EA144E}"/>
              </c:ext>
            </c:extLst>
          </c:dPt>
          <c:dPt>
            <c:idx val="3"/>
            <c:invertIfNegative val="1"/>
            <c:spPr>
              <a:solidFill>
                <a:schemeClr val="accent1">
                  <a:tint val="77000"/>
                </a:schemeClr>
              </a:solidFill>
              <a:ln w="19050">
                <a:solidFill>
                  <a:schemeClr val="lt1"/>
                </a:solidFill>
              </a:ln>
              <a:effectLst/>
            </c:spPr>
            <c:extLst>
              <c:ext xmlns:c16="http://schemas.microsoft.com/office/drawing/2014/chart" uri="{C3380CC4-5D6E-409C-BE32-E72D297353CC}">
                <c16:uniqueId val="{00000007-F3C0-4BD2-939A-F336E7EA144E}"/>
              </c:ext>
            </c:extLst>
          </c:dPt>
          <c:dPt>
            <c:idx val="4"/>
            <c:invertIfNegative val="1"/>
            <c:spPr>
              <a:solidFill>
                <a:schemeClr val="accent1">
                  <a:tint val="54000"/>
                </a:schemeClr>
              </a:solidFill>
              <a:ln w="19050">
                <a:solidFill>
                  <a:schemeClr val="lt1"/>
                </a:solidFill>
              </a:ln>
              <a:effectLst/>
            </c:spPr>
            <c:extLst>
              <c:ext xmlns:c16="http://schemas.microsoft.com/office/drawing/2014/chart" uri="{C3380CC4-5D6E-409C-BE32-E72D297353CC}">
                <c16:uniqueId val="{00000009-F3C0-4BD2-939A-F336E7EA144E}"/>
              </c:ext>
            </c:extLst>
          </c:dPt>
          <c:cat>
            <c:strRef>
              <c:f>Лист1!$A$2:$A$6</c:f>
              <c:strCache>
                <c:ptCount val="5"/>
                <c:pt idx="0">
                  <c:v>До 30</c:v>
                </c:pt>
                <c:pt idx="1">
                  <c:v>От 31 до 40</c:v>
                </c:pt>
                <c:pt idx="2">
                  <c:v>От 41 до 50</c:v>
                </c:pt>
                <c:pt idx="3">
                  <c:v>От 51 до 60</c:v>
                </c:pt>
                <c:pt idx="4">
                  <c:v>Старше 60</c:v>
                </c:pt>
              </c:strCache>
            </c:strRef>
          </c:cat>
          <c:val>
            <c:numRef>
              <c:f>Лист1!$B$2:$B$6</c:f>
              <c:numCache>
                <c:formatCode>General</c:formatCode>
                <c:ptCount val="5"/>
                <c:pt idx="0">
                  <c:v>7</c:v>
                </c:pt>
                <c:pt idx="1">
                  <c:v>7</c:v>
                </c:pt>
                <c:pt idx="2">
                  <c:v>17</c:v>
                </c:pt>
                <c:pt idx="3">
                  <c:v>9</c:v>
                </c:pt>
                <c:pt idx="4">
                  <c:v>6</c:v>
                </c:pt>
              </c:numCache>
            </c:numRef>
          </c:val>
          <c:extLst>
            <c:ext xmlns:c16="http://schemas.microsoft.com/office/drawing/2014/chart" uri="{C3380CC4-5D6E-409C-BE32-E72D297353CC}">
              <c16:uniqueId val="{00000000-D8AB-4C9F-98CA-DCD633BC2BC7}"/>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c:showDLblsOverMax val="0"/>
  </c:chart>
  <c:spPr>
    <a:noFill/>
    <a:ln>
      <a:noFill/>
    </a:ln>
    <a:effectLst/>
  </c:spPr>
  <c:txPr>
    <a:bodyPr/>
    <a:p>
      <a:pPr>
        <a:defRPr/>
      </a:pPr>
      <a:endParaRPr lang="ru-RU"/>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30132387-DE45-4AC6-BA3A-C0DBBC73A96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86812BA0-5D3D-4D5B-BC75-69F0EB957B4B}" type="parTrans" cxnId="{DC3125D9-E709-4BA0-8C35-ED085AE934DE}">
      <dgm:prSet/>
      <dgm:spPr/>
      <dgm:t>
        <a:bodyPr/>
        <a:lstStyle/>
        <a:p>
          <a:endParaRPr lang="ru-RU"/>
        </a:p>
      </dgm:t>
    </dgm:pt>
    <dgm:pt modelId="{E5C69BD4-986A-46D7-AB18-593F897D5213}">
      <dgm:prSet phldrT="[Текст]"/>
      <dgm:spPr/>
      <dgm:t>
        <a:bodyPr/>
        <a:lstStyle/>
        <a:p>
          <a:pPr algn="just"/>
          <a:r>
            <a:rPr lang="ru-RU">
              <a:latin typeface="Times New Roman" panose="02020603050405020304" pitchFamily="18" charset="0"/>
              <a:cs typeface="Times New Roman" panose="02020603050405020304" pitchFamily="18" charset="0"/>
            </a:rPr>
            <a:t>создание механизмов мотивации педагогов к повышению качества работы и непрерывному профессиональному развитию</a:t>
          </a:r>
        </a:p>
      </dgm:t>
    </dgm:pt>
    <dgm:pt modelId="{05895EFB-1627-4141-9C2E-96615AF70D70}" type="sibTrans" cxnId="{DC3125D9-E709-4BA0-8C35-ED085AE934DE}">
      <dgm:prSet/>
      <dgm:spPr/>
      <dgm:t>
        <a:bodyPr/>
        <a:lstStyle/>
        <a:p>
          <a:endParaRPr lang="ru-RU"/>
        </a:p>
      </dgm:t>
    </dgm:pt>
    <dgm:pt modelId="{43236847-641C-4363-AEB8-375DC4DB9DBE}" type="parTrans" cxnId="{672632F0-EE99-4D94-A775-9C599E21134F}">
      <dgm:prSet/>
      <dgm:spPr/>
      <dgm:t>
        <a:bodyPr/>
        <a:lstStyle/>
        <a:p>
          <a:endParaRPr lang="ru-RU"/>
        </a:p>
      </dgm:t>
    </dgm:pt>
    <dgm:pt modelId="{1E560BDE-18FA-4D8B-9EE3-4114A5498A99}">
      <dgm:prSet phldrT="[Текст]"/>
      <dgm:spPr/>
      <dgm:t>
        <a:bodyPr/>
        <a:lstStyle/>
        <a:p>
          <a:pPr algn="just"/>
          <a:r>
            <a:rPr lang="ru-RU">
              <a:latin typeface="Times New Roman" panose="02020603050405020304" pitchFamily="18" charset="0"/>
              <a:ea typeface="Tahoma" panose="020b0604030504040204" pitchFamily="34" charset="0"/>
              <a:cs typeface="Times New Roman" panose="02020603050405020304" pitchFamily="18" charset="0"/>
            </a:rPr>
            <a:t>приведение квалификации кадрового потенциала к современному уровню требований (Профессиональный стандарт, ФГОС) </a:t>
          </a:r>
        </a:p>
      </dgm:t>
    </dgm:pt>
    <dgm:pt modelId="{19CD47EE-264D-42F5-9C63-B46277A2EC32}" type="sibTrans" cxnId="{672632F0-EE99-4D94-A775-9C599E21134F}">
      <dgm:prSet/>
      <dgm:spPr/>
      <dgm:t>
        <a:bodyPr/>
        <a:lstStyle/>
        <a:p>
          <a:endParaRPr lang="ru-RU"/>
        </a:p>
      </dgm:t>
    </dgm:pt>
    <dgm:pt modelId="{E45A33F4-686A-48EA-8F03-C5F90CFE5780}" type="parTrans" cxnId="{699E113B-67CF-41E8-9643-6C625299AAB6}">
      <dgm:prSet/>
      <dgm:spPr/>
      <dgm:t>
        <a:bodyPr/>
        <a:lstStyle/>
        <a:p>
          <a:endParaRPr lang="ru-RU"/>
        </a:p>
      </dgm:t>
    </dgm:pt>
    <dgm:pt modelId="{828986E3-DD29-4436-9CEA-C6A343A0E836}">
      <dgm:prSet/>
      <dgm:spPr/>
      <dgm:t>
        <a:bodyPr/>
        <a:lstStyle/>
        <a:p>
          <a:r>
            <a:rPr lang="ru-RU">
              <a:latin typeface="Times New Roman" panose="02020603050405020304" pitchFamily="18" charset="0"/>
              <a:ea typeface="Tahoma" panose="020b0604030504040204" pitchFamily="34" charset="0"/>
              <a:cs typeface="Times New Roman" panose="02020603050405020304" pitchFamily="18" charset="0"/>
            </a:rPr>
            <a:t>культивирование интереса к нововведениям и их инициирование </a:t>
          </a:r>
        </a:p>
      </dgm:t>
    </dgm:pt>
    <dgm:pt modelId="{3DCDF8E5-E840-47E0-B683-5665B0190352}" type="sibTrans" cxnId="{699E113B-67CF-41E8-9643-6C625299AAB6}">
      <dgm:prSet/>
      <dgm:spPr/>
      <dgm:t>
        <a:bodyPr/>
        <a:lstStyle/>
        <a:p>
          <a:endParaRPr lang="ru-RU"/>
        </a:p>
      </dgm:t>
    </dgm:pt>
    <dgm:pt modelId="{BD8F0E12-C563-4005-90FC-B3C476AFF07E}" type="parTrans" cxnId="{847A50C8-7EC9-4F4D-8558-888ADBA638EC}">
      <dgm:prSet/>
      <dgm:spPr/>
      <dgm:t>
        <a:bodyPr/>
        <a:lstStyle/>
        <a:p>
          <a:endParaRPr lang="ru-RU"/>
        </a:p>
      </dgm:t>
    </dgm:pt>
    <dgm:pt modelId="{0BF17985-6FAD-459C-A844-F0B8A01AEF36}">
      <dgm:prSet/>
      <dgm:spPr/>
      <dgm:t>
        <a:bodyPr/>
        <a:lstStyle/>
        <a:p>
          <a:r>
            <a:rPr lang="ru-RU">
              <a:latin typeface="Times New Roman" panose="02020603050405020304" pitchFamily="18" charset="0"/>
              <a:cs typeface="Times New Roman" panose="02020603050405020304" pitchFamily="18" charset="0"/>
            </a:rPr>
            <a:t>формирование персональных траекторий развития педагогических работников</a:t>
          </a:r>
        </a:p>
      </dgm:t>
    </dgm:pt>
    <dgm:pt modelId="{ADA2381A-F7BC-4F22-9C11-FA9350205C5A}" type="sibTrans" cxnId="{847A50C8-7EC9-4F4D-8558-888ADBA638EC}">
      <dgm:prSet/>
      <dgm:spPr/>
      <dgm:t>
        <a:bodyPr/>
        <a:lstStyle/>
        <a:p>
          <a:endParaRPr lang="ru-RU"/>
        </a:p>
      </dgm:t>
    </dgm:pt>
    <dgm:pt modelId="{F29979F5-58C5-4909-983D-9D32CCF2663A}" type="parTrans" cxnId="{FBB0E529-8613-4722-962C-E4DF3624A9AE}">
      <dgm:prSet/>
      <dgm:spPr/>
      <dgm:t>
        <a:bodyPr/>
        <a:lstStyle/>
        <a:p>
          <a:endParaRPr lang="ru-RU"/>
        </a:p>
      </dgm:t>
    </dgm:pt>
    <dgm:pt modelId="{266A8CDE-E6EC-47DF-B709-F01B05DE4D98}">
      <dgm:prSet/>
      <dgm:spPr/>
      <dgm:t>
        <a:bodyPr/>
        <a:lstStyle/>
        <a:p>
          <a:r>
            <a:rPr lang="ru-RU">
              <a:latin typeface="Times New Roman" panose="02020603050405020304" pitchFamily="18" charset="0"/>
              <a:cs typeface="Times New Roman" panose="02020603050405020304" pitchFamily="18" charset="0"/>
            </a:rPr>
            <a:t>использование потенциала информационной образовательной среды, цифровых ресурсов, электронного обучения и дистанционных образовательных технологий для повышения качества образования</a:t>
          </a:r>
          <a:endParaRPr lang="ru-RU">
            <a:latin typeface="Times New Roman" panose="02020603050405020304" pitchFamily="18" charset="0"/>
            <a:ea typeface="Tahoma" panose="020b0604030504040204" pitchFamily="34" charset="0"/>
            <a:cs typeface="Times New Roman" panose="02020603050405020304" pitchFamily="18" charset="0"/>
          </a:endParaRPr>
        </a:p>
      </dgm:t>
    </dgm:pt>
    <dgm:pt modelId="{D6BF248B-70B7-47FA-882A-66CCBA325868}" type="sibTrans" cxnId="{FBB0E529-8613-4722-962C-E4DF3624A9AE}">
      <dgm:prSet/>
      <dgm:spPr/>
      <dgm:t>
        <a:bodyPr/>
        <a:lstStyle/>
        <a:p>
          <a:endParaRPr lang="ru-RU"/>
        </a:p>
      </dgm:t>
    </dgm:pt>
    <dgm:pt modelId="{9FE69E92-1630-407C-94DF-CEDA2C122600}" type="pres">
      <dgm:prSet presAssocID="{30132387-DE45-4AC6-BA3A-C0DBBC73A96E}" presName="Name0">
        <dgm:presLayoutVars>
          <dgm:chMax val="7"/>
          <dgm:chPref val="7"/>
          <dgm:dir/>
        </dgm:presLayoutVars>
      </dgm:prSet>
      <dgm:spPr/>
      <dgm:t>
        <a:bodyPr/>
        <a:lstStyle/>
        <a:p>
          <a:endParaRPr lang="ru-RU"/>
        </a:p>
      </dgm:t>
    </dgm:pt>
    <dgm:pt modelId="{84B7CB9C-141C-4BB2-8C36-E2DEBA34D280}" type="pres">
      <dgm:prSet presAssocID="{30132387-DE45-4AC6-BA3A-C0DBBC73A96E}" presName="Name1"/>
      <dgm:spPr/>
      <dgm:t>
        <a:bodyPr/>
        <a:lstStyle/>
        <a:p/>
      </dgm:t>
    </dgm:pt>
    <dgm:pt modelId="{851061C4-BF2F-4F9C-AC82-E3A14C229435}" type="pres">
      <dgm:prSet presAssocID="{30132387-DE45-4AC6-BA3A-C0DBBC73A96E}" presName="cycle"/>
      <dgm:spPr/>
      <dgm:t>
        <a:bodyPr/>
        <a:lstStyle/>
        <a:p/>
      </dgm:t>
    </dgm:pt>
    <dgm:pt modelId="{11FC9243-0FA4-426A-B1C7-260BADB0A453}" type="pres">
      <dgm:prSet presAssocID="{30132387-DE45-4AC6-BA3A-C0DBBC73A96E}" presName="srcNode" presStyleLbl="node1" presStyleCnt="7"/>
      <dgm:spPr/>
      <dgm:t>
        <a:bodyPr/>
        <a:lstStyle/>
        <a:p/>
      </dgm:t>
    </dgm:pt>
    <dgm:pt modelId="{FC369CD4-2F1D-426F-9A87-52A1F3B9303A}" type="pres">
      <dgm:prSet presAssocID="{30132387-DE45-4AC6-BA3A-C0DBBC73A96E}" presName="conn" presStyleLbl="parChTrans1D2" presStyleCnt="1"/>
      <dgm:spPr/>
      <dgm:t>
        <a:bodyPr/>
        <a:lstStyle/>
        <a:p>
          <a:endParaRPr lang="ru-RU"/>
        </a:p>
      </dgm:t>
    </dgm:pt>
    <dgm:pt modelId="{2FA82333-F8CA-41EF-AC45-3A78412DC150}" type="pres">
      <dgm:prSet presAssocID="{30132387-DE45-4AC6-BA3A-C0DBBC73A96E}" presName="extraNode" presStyleLbl="node1" presStyleIdx="1" presStyleCnt="7"/>
      <dgm:spPr/>
      <dgm:t>
        <a:bodyPr/>
        <a:lstStyle/>
        <a:p/>
      </dgm:t>
    </dgm:pt>
    <dgm:pt modelId="{48A8E3EE-3C4E-4D66-AB60-5134D4385386}" type="pres">
      <dgm:prSet presAssocID="{30132387-DE45-4AC6-BA3A-C0DBBC73A96E}" presName="dstNode" presStyleLbl="node1" presStyleIdx="1" presStyleCnt="7"/>
      <dgm:spPr/>
      <dgm:t>
        <a:bodyPr/>
        <a:lstStyle/>
        <a:p/>
      </dgm:t>
    </dgm:pt>
    <dgm:pt modelId="{29809726-3BC2-44B9-A6B2-1FF8925426CE}" type="pres">
      <dgm:prSet presAssocID="{E5C69BD4-986A-46D7-AB18-593F897D5213}" presName="text_1" presStyleLbl="node1" presStyleIdx="2" presStyleCnt="7" custScaleY="119627">
        <dgm:presLayoutVars>
          <dgm:bulletEnabled val="1"/>
        </dgm:presLayoutVars>
      </dgm:prSet>
      <dgm:spPr/>
      <dgm:t>
        <a:bodyPr/>
        <a:lstStyle/>
        <a:p>
          <a:endParaRPr lang="ru-RU"/>
        </a:p>
      </dgm:t>
    </dgm:pt>
    <dgm:pt modelId="{B5D21F73-36D2-463C-87D4-9B496F6397DE}" type="pres">
      <dgm:prSet presAssocID="{E5C69BD4-986A-46D7-AB18-593F897D5213}" presName="accent_1"/>
      <dgm:spPr/>
      <dgm:t>
        <a:bodyPr/>
        <a:lstStyle/>
        <a:p/>
      </dgm:t>
    </dgm:pt>
    <dgm:pt modelId="{CE461BE7-F9CC-47C9-AE8E-A3C9F57F03AE}" type="pres">
      <dgm:prSet presAssocID="{E5C69BD4-986A-46D7-AB18-593F897D5213}" presName="accentRepeatNode" presStyleLbl="solidFgAcc1" presStyleCnt="5"/>
      <dgm:spPr/>
      <dgm:t>
        <a:bodyPr/>
        <a:lstStyle/>
        <a:p/>
      </dgm:t>
    </dgm:pt>
    <dgm:pt modelId="{E9AA29DA-B383-4370-84FA-BF95315E2DB3}" type="pres">
      <dgm:prSet presAssocID="{1E560BDE-18FA-4D8B-9EE3-4114A5498A99}" presName="text_2" presStyleLbl="node1" presStyleIdx="3" presStyleCnt="7" custScaleY="125064">
        <dgm:presLayoutVars>
          <dgm:bulletEnabled val="1"/>
        </dgm:presLayoutVars>
      </dgm:prSet>
      <dgm:spPr/>
      <dgm:t>
        <a:bodyPr/>
        <a:lstStyle/>
        <a:p>
          <a:endParaRPr lang="ru-RU"/>
        </a:p>
      </dgm:t>
    </dgm:pt>
    <dgm:pt modelId="{66B273DF-247C-43C1-AD45-47541B0F8405}" type="pres">
      <dgm:prSet presAssocID="{1E560BDE-18FA-4D8B-9EE3-4114A5498A99}" presName="accent_2"/>
      <dgm:spPr/>
      <dgm:t>
        <a:bodyPr/>
        <a:lstStyle/>
        <a:p/>
      </dgm:t>
    </dgm:pt>
    <dgm:pt modelId="{2BB67EB0-AD65-46FC-9E7F-6FCE96C2F8BD}" type="pres">
      <dgm:prSet presAssocID="{1E560BDE-18FA-4D8B-9EE3-4114A5498A99}" presName="accentRepeatNode" presStyleLbl="solidFgAcc1" presStyleIdx="1" presStyleCnt="5"/>
      <dgm:spPr/>
      <dgm:t>
        <a:bodyPr/>
        <a:lstStyle/>
        <a:p/>
      </dgm:t>
    </dgm:pt>
    <dgm:pt modelId="{0685E8AD-F595-48AB-AC8F-233FCE535015}" type="pres">
      <dgm:prSet presAssocID="{828986E3-DD29-4436-9CEA-C6A343A0E836}" presName="text_3" presStyleLbl="node1" presStyleIdx="4" presStyleCnt="7" custScaleY="103732">
        <dgm:presLayoutVars>
          <dgm:bulletEnabled val="1"/>
        </dgm:presLayoutVars>
      </dgm:prSet>
      <dgm:spPr/>
      <dgm:t>
        <a:bodyPr/>
        <a:lstStyle/>
        <a:p>
          <a:endParaRPr lang="ru-RU"/>
        </a:p>
      </dgm:t>
    </dgm:pt>
    <dgm:pt modelId="{8C1680EA-4526-4805-9B63-73E253F24854}" type="pres">
      <dgm:prSet presAssocID="{828986E3-DD29-4436-9CEA-C6A343A0E836}" presName="accent_3"/>
      <dgm:spPr/>
      <dgm:t>
        <a:bodyPr/>
        <a:lstStyle/>
        <a:p/>
      </dgm:t>
    </dgm:pt>
    <dgm:pt modelId="{E714A28C-34EC-4984-9964-797480846F79}" type="pres">
      <dgm:prSet presAssocID="{828986E3-DD29-4436-9CEA-C6A343A0E836}" presName="accentRepeatNode" presStyleLbl="solidFgAcc1" presStyleIdx="2" presStyleCnt="5" custLinFactNeighborX="-9602" custLinFactNeighborY="8507"/>
      <dgm:spPr/>
      <dgm:t>
        <a:bodyPr/>
        <a:lstStyle/>
        <a:p/>
      </dgm:t>
    </dgm:pt>
    <dgm:pt modelId="{D7BEF940-DFAC-4CD6-99E2-3F54DB1A96BB}" type="pres">
      <dgm:prSet presAssocID="{0BF17985-6FAD-459C-A844-F0B8A01AEF36}" presName="text_4" presStyleLbl="node1" presStyleIdx="5" presStyleCnt="7" custScaleY="131758">
        <dgm:presLayoutVars>
          <dgm:bulletEnabled val="1"/>
        </dgm:presLayoutVars>
      </dgm:prSet>
      <dgm:spPr/>
      <dgm:t>
        <a:bodyPr/>
        <a:lstStyle/>
        <a:p>
          <a:endParaRPr lang="ru-RU"/>
        </a:p>
      </dgm:t>
    </dgm:pt>
    <dgm:pt modelId="{F1103764-98E5-4738-9656-34CDB07E9D5B}" type="pres">
      <dgm:prSet presAssocID="{0BF17985-6FAD-459C-A844-F0B8A01AEF36}" presName="accent_4"/>
      <dgm:spPr/>
      <dgm:t>
        <a:bodyPr/>
        <a:lstStyle/>
        <a:p/>
      </dgm:t>
    </dgm:pt>
    <dgm:pt modelId="{6E69C47E-48FD-45FA-A7DB-8E7F42025057}" type="pres">
      <dgm:prSet presAssocID="{0BF17985-6FAD-459C-A844-F0B8A01AEF36}" presName="accentRepeatNode" presStyleLbl="solidFgAcc1" presStyleIdx="3" presStyleCnt="5"/>
      <dgm:spPr/>
      <dgm:t>
        <a:bodyPr/>
        <a:lstStyle/>
        <a:p/>
      </dgm:t>
    </dgm:pt>
    <dgm:pt modelId="{B5495031-33ED-43AB-B4FC-8685FD9DE1D3}" type="pres">
      <dgm:prSet presAssocID="{266A8CDE-E6EC-47DF-B709-F01B05DE4D98}" presName="text_5" presStyleLbl="node1" presStyleIdx="6" presStyleCnt="7" custScaleY="126320">
        <dgm:presLayoutVars>
          <dgm:bulletEnabled val="1"/>
        </dgm:presLayoutVars>
      </dgm:prSet>
      <dgm:spPr/>
      <dgm:t>
        <a:bodyPr/>
        <a:lstStyle/>
        <a:p>
          <a:endParaRPr lang="ru-RU"/>
        </a:p>
      </dgm:t>
    </dgm:pt>
    <dgm:pt modelId="{241E827E-F7CB-4C17-8235-CC7645B5A117}" type="pres">
      <dgm:prSet presAssocID="{266A8CDE-E6EC-47DF-B709-F01B05DE4D98}" presName="accent_5"/>
      <dgm:spPr/>
      <dgm:t>
        <a:bodyPr/>
        <a:lstStyle/>
        <a:p/>
      </dgm:t>
    </dgm:pt>
    <dgm:pt modelId="{0A26D289-9A91-44CB-80E7-06C3348C193E}" type="pres">
      <dgm:prSet presAssocID="{266A8CDE-E6EC-47DF-B709-F01B05DE4D98}" presName="accentRepeatNode" presStyleLbl="solidFgAcc1" presStyleIdx="4" presStyleCnt="5"/>
      <dgm:spPr/>
      <dgm:t>
        <a:bodyPr/>
        <a:lstStyle/>
        <a:p/>
      </dgm:t>
    </dgm:pt>
  </dgm:ptLst>
  <dgm:cxnLst>
    <dgm:cxn modelId="{DC3125D9-E709-4BA0-8C35-ED085AE934DE}" srcId="{30132387-DE45-4AC6-BA3A-C0DBBC73A96E}" destId="{E5C69BD4-986A-46D7-AB18-593F897D5213}" srcOrd="0" destOrd="0" parTransId="{86812BA0-5D3D-4D5B-BC75-69F0EB957B4B}" sibTransId="{05895EFB-1627-4141-9C2E-96615AF70D70}"/>
    <dgm:cxn modelId="{672632F0-EE99-4D94-A775-9C599E21134F}" srcId="{30132387-DE45-4AC6-BA3A-C0DBBC73A96E}" destId="{1E560BDE-18FA-4D8B-9EE3-4114A5498A99}" srcOrd="1" destOrd="0" parTransId="{43236847-641C-4363-AEB8-375DC4DB9DBE}" sibTransId="{19CD47EE-264D-42F5-9C63-B46277A2EC32}"/>
    <dgm:cxn modelId="{699E113B-67CF-41E8-9643-6C625299AAB6}" srcId="{30132387-DE45-4AC6-BA3A-C0DBBC73A96E}" destId="{828986E3-DD29-4436-9CEA-C6A343A0E836}" srcOrd="2" destOrd="0" parTransId="{E45A33F4-686A-48EA-8F03-C5F90CFE5780}" sibTransId="{3DCDF8E5-E840-47E0-B683-5665B0190352}"/>
    <dgm:cxn modelId="{847A50C8-7EC9-4F4D-8558-888ADBA638EC}" srcId="{30132387-DE45-4AC6-BA3A-C0DBBC73A96E}" destId="{0BF17985-6FAD-459C-A844-F0B8A01AEF36}" srcOrd="3" destOrd="0" parTransId="{BD8F0E12-C563-4005-90FC-B3C476AFF07E}" sibTransId="{ADA2381A-F7BC-4F22-9C11-FA9350205C5A}"/>
    <dgm:cxn modelId="{FBB0E529-8613-4722-962C-E4DF3624A9AE}" srcId="{30132387-DE45-4AC6-BA3A-C0DBBC73A96E}" destId="{266A8CDE-E6EC-47DF-B709-F01B05DE4D98}" srcOrd="4" destOrd="0" parTransId="{F29979F5-58C5-4909-983D-9D32CCF2663A}" sibTransId="{D6BF248B-70B7-47FA-882A-66CCBA325868}"/>
    <dgm:cxn modelId="{1066EB54-2246-44B6-BD8C-8529A092251E}" type="presOf" srcId="{30132387-DE45-4AC6-BA3A-C0DBBC73A96E}" destId="{9FE69E92-1630-407C-94DF-CEDA2C122600}" srcOrd="0" destOrd="0" presId="urn:microsoft.com/office/officeart/2008/layout/VerticalCurvedList"/>
    <dgm:cxn modelId="{7D8A8F5B-C430-4297-BE9A-1ECAB6760921}" type="presParOf" srcId="{9FE69E92-1630-407C-94DF-CEDA2C122600}" destId="{84B7CB9C-141C-4BB2-8C36-E2DEBA34D280}" srcOrd="0" destOrd="0" presId="urn:microsoft.com/office/officeart/2008/layout/VerticalCurvedList"/>
    <dgm:cxn modelId="{7ACB4E81-DD5F-423B-9CF0-77E16DDE1A17}" type="presParOf" srcId="{84B7CB9C-141C-4BB2-8C36-E2DEBA34D280}" destId="{851061C4-BF2F-4F9C-AC82-E3A14C229435}" srcOrd="0" destOrd="0" presId="urn:microsoft.com/office/officeart/2008/layout/VerticalCurvedList"/>
    <dgm:cxn modelId="{C518CF5A-96AC-4428-B962-1AEB7F4C6D5F}" type="presParOf" srcId="{851061C4-BF2F-4F9C-AC82-E3A14C229435}" destId="{11FC9243-0FA4-426A-B1C7-260BADB0A453}" srcOrd="0" destOrd="0" presId="urn:microsoft.com/office/officeart/2008/layout/VerticalCurvedList"/>
    <dgm:cxn modelId="{957A1901-64C0-4F07-8130-0ACD28531E69}" type="presParOf" srcId="{851061C4-BF2F-4F9C-AC82-E3A14C229435}" destId="{FC369CD4-2F1D-426F-9A87-52A1F3B9303A}" srcOrd="1" destOrd="0" presId="urn:microsoft.com/office/officeart/2008/layout/VerticalCurvedList"/>
    <dgm:cxn modelId="{804AAC46-D5B4-4D24-BFC9-920C6DC9CBA4}" type="presOf" srcId="{05895EFB-1627-4141-9C2E-96615AF70D70}" destId="{FC369CD4-2F1D-426F-9A87-52A1F3B9303A}" srcOrd="0" destOrd="0" presId="urn:microsoft.com/office/officeart/2008/layout/VerticalCurvedList"/>
    <dgm:cxn modelId="{ED65B535-8F21-4395-99A3-4DBE9C45A473}" type="presParOf" srcId="{851061C4-BF2F-4F9C-AC82-E3A14C229435}" destId="{2FA82333-F8CA-41EF-AC45-3A78412DC150}" srcOrd="2" destOrd="0" presId="urn:microsoft.com/office/officeart/2008/layout/VerticalCurvedList"/>
    <dgm:cxn modelId="{DCF0577E-A660-4FC4-9136-EDA82CBE31AC}" type="presParOf" srcId="{851061C4-BF2F-4F9C-AC82-E3A14C229435}" destId="{48A8E3EE-3C4E-4D66-AB60-5134D4385386}" srcOrd="3" destOrd="0" presId="urn:microsoft.com/office/officeart/2008/layout/VerticalCurvedList"/>
    <dgm:cxn modelId="{A1EA06F7-C900-4275-B127-F89AF4F43DC8}" type="presParOf" srcId="{84B7CB9C-141C-4BB2-8C36-E2DEBA34D280}" destId="{29809726-3BC2-44B9-A6B2-1FF8925426CE}" srcOrd="1" destOrd="0" presId="urn:microsoft.com/office/officeart/2008/layout/VerticalCurvedList"/>
    <dgm:cxn modelId="{0D5D0EF8-8B09-439B-A6EE-D95A63286E41}" type="presOf" srcId="{E5C69BD4-986A-46D7-AB18-593F897D5213}" destId="{29809726-3BC2-44B9-A6B2-1FF8925426CE}" srcOrd="0" destOrd="0" presId="urn:microsoft.com/office/officeart/2008/layout/VerticalCurvedList"/>
    <dgm:cxn modelId="{AFFC7994-795F-44DC-A578-09E71629D112}" type="presParOf" srcId="{84B7CB9C-141C-4BB2-8C36-E2DEBA34D280}" destId="{B5D21F73-36D2-463C-87D4-9B496F6397DE}" srcOrd="2" destOrd="0" presId="urn:microsoft.com/office/officeart/2008/layout/VerticalCurvedList"/>
    <dgm:cxn modelId="{26DAF306-711B-43F5-937B-9F6F97472099}" type="presParOf" srcId="{B5D21F73-36D2-463C-87D4-9B496F6397DE}" destId="{CE461BE7-F9CC-47C9-AE8E-A3C9F57F03AE}" srcOrd="0" destOrd="0" presId="urn:microsoft.com/office/officeart/2008/layout/VerticalCurvedList"/>
    <dgm:cxn modelId="{ED3123CD-CBB2-4E82-A912-8A3410347346}" type="presParOf" srcId="{84B7CB9C-141C-4BB2-8C36-E2DEBA34D280}" destId="{E9AA29DA-B383-4370-84FA-BF95315E2DB3}" srcOrd="3" destOrd="0" presId="urn:microsoft.com/office/officeart/2008/layout/VerticalCurvedList"/>
    <dgm:cxn modelId="{1CDB74CC-9271-46ED-A514-6D3C12B62586}" type="presOf" srcId="{1E560BDE-18FA-4D8B-9EE3-4114A5498A99}" destId="{E9AA29DA-B383-4370-84FA-BF95315E2DB3}" srcOrd="0" destOrd="0" presId="urn:microsoft.com/office/officeart/2008/layout/VerticalCurvedList"/>
    <dgm:cxn modelId="{923ACF5E-7CE4-426C-BB89-151D802DC42D}" type="presParOf" srcId="{84B7CB9C-141C-4BB2-8C36-E2DEBA34D280}" destId="{66B273DF-247C-43C1-AD45-47541B0F8405}" srcOrd="4" destOrd="0" presId="urn:microsoft.com/office/officeart/2008/layout/VerticalCurvedList"/>
    <dgm:cxn modelId="{12ADBC07-8109-42E6-9A14-FAB527F3AD67}" type="presParOf" srcId="{66B273DF-247C-43C1-AD45-47541B0F8405}" destId="{2BB67EB0-AD65-46FC-9E7F-6FCE96C2F8BD}" srcOrd="0" destOrd="0" presId="urn:microsoft.com/office/officeart/2008/layout/VerticalCurvedList"/>
    <dgm:cxn modelId="{FC3768B4-19CD-46C3-9E54-F27C8F6ADD74}" type="presParOf" srcId="{84B7CB9C-141C-4BB2-8C36-E2DEBA34D280}" destId="{0685E8AD-F595-48AB-AC8F-233FCE535015}" srcOrd="5" destOrd="0" presId="urn:microsoft.com/office/officeart/2008/layout/VerticalCurvedList"/>
    <dgm:cxn modelId="{235B8AF7-1A81-4C9D-86D5-EC9981EB8A64}" type="presOf" srcId="{828986E3-DD29-4436-9CEA-C6A343A0E836}" destId="{0685E8AD-F595-48AB-AC8F-233FCE535015}" srcOrd="0" destOrd="0" presId="urn:microsoft.com/office/officeart/2008/layout/VerticalCurvedList"/>
    <dgm:cxn modelId="{68EE1DBF-14F1-486F-BACF-7577103FA6D3}" type="presParOf" srcId="{84B7CB9C-141C-4BB2-8C36-E2DEBA34D280}" destId="{8C1680EA-4526-4805-9B63-73E253F24854}" srcOrd="6" destOrd="0" presId="urn:microsoft.com/office/officeart/2008/layout/VerticalCurvedList"/>
    <dgm:cxn modelId="{C490E195-3147-4BFD-84FB-606987AC220D}" type="presParOf" srcId="{8C1680EA-4526-4805-9B63-73E253F24854}" destId="{E714A28C-34EC-4984-9964-797480846F79}" srcOrd="0" destOrd="0" presId="urn:microsoft.com/office/officeart/2008/layout/VerticalCurvedList"/>
    <dgm:cxn modelId="{4128E41D-29AF-40A5-9106-F52D61D5B13A}" type="presParOf" srcId="{84B7CB9C-141C-4BB2-8C36-E2DEBA34D280}" destId="{D7BEF940-DFAC-4CD6-99E2-3F54DB1A96BB}" srcOrd="7" destOrd="0" presId="urn:microsoft.com/office/officeart/2008/layout/VerticalCurvedList"/>
    <dgm:cxn modelId="{23C40704-A10D-44A1-BEFD-91C89227ABAB}" type="presOf" srcId="{0BF17985-6FAD-459C-A844-F0B8A01AEF36}" destId="{D7BEF940-DFAC-4CD6-99E2-3F54DB1A96BB}" srcOrd="0" destOrd="0" presId="urn:microsoft.com/office/officeart/2008/layout/VerticalCurvedList"/>
    <dgm:cxn modelId="{6F5E3184-E1D3-422C-B902-431205455C20}" type="presParOf" srcId="{84B7CB9C-141C-4BB2-8C36-E2DEBA34D280}" destId="{F1103764-98E5-4738-9656-34CDB07E9D5B}" srcOrd="8" destOrd="0" presId="urn:microsoft.com/office/officeart/2008/layout/VerticalCurvedList"/>
    <dgm:cxn modelId="{1E8C161A-128D-42CA-9F7A-26966D9BCA49}" type="presParOf" srcId="{F1103764-98E5-4738-9656-34CDB07E9D5B}" destId="{6E69C47E-48FD-45FA-A7DB-8E7F42025057}" srcOrd="0" destOrd="0" presId="urn:microsoft.com/office/officeart/2008/layout/VerticalCurvedList"/>
    <dgm:cxn modelId="{475F4C98-EBD1-4554-8A2A-E2AFBB9915FA}" type="presParOf" srcId="{84B7CB9C-141C-4BB2-8C36-E2DEBA34D280}" destId="{B5495031-33ED-43AB-B4FC-8685FD9DE1D3}" srcOrd="9" destOrd="0" presId="urn:microsoft.com/office/officeart/2008/layout/VerticalCurvedList"/>
    <dgm:cxn modelId="{314190EE-F4EF-479F-B87C-F7B96BC2F7E2}" type="presOf" srcId="{266A8CDE-E6EC-47DF-B709-F01B05DE4D98}" destId="{B5495031-33ED-43AB-B4FC-8685FD9DE1D3}" srcOrd="0" destOrd="0" presId="urn:microsoft.com/office/officeart/2008/layout/VerticalCurvedList"/>
    <dgm:cxn modelId="{F8D8B683-0BEC-435B-80CC-91BCA8EBA0CE}" type="presParOf" srcId="{84B7CB9C-141C-4BB2-8C36-E2DEBA34D280}" destId="{241E827E-F7CB-4C17-8235-CC7645B5A117}" srcOrd="10" destOrd="0" presId="urn:microsoft.com/office/officeart/2008/layout/VerticalCurvedList"/>
    <dgm:cxn modelId="{6CDB8BB9-457D-499C-965C-5CC20600D327}" type="presParOf" srcId="{241E827E-F7CB-4C17-8235-CC7645B5A117}" destId="{0A26D289-9A91-44CB-80E7-06C3348C193E}"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0.xml><?xml version="1.0" encoding="utf-8"?>
<dgm:dataModel xmlns:a="http://schemas.openxmlformats.org/drawingml/2006/main" xmlns:r="http://schemas.openxmlformats.org/officeDocument/2006/relationships" xmlns:dgm="http://schemas.openxmlformats.org/drawingml/2006/diagram">
  <dgm:ptLst>
    <dgm:pt modelId="{FD80A402-BC3A-4198-8FC2-68B419A10A2A}" type="doc">
      <dgm:prSet loTypeId="urn:microsoft.com/office/officeart/2005/8/layout/gear1" loCatId="relationship" qsTypeId="urn:microsoft.com/office/officeart/2005/8/quickstyle/simple1" qsCatId="simple" csTypeId="urn:microsoft.com/office/officeart/2005/8/colors/colorful1" csCatId="colorful" phldr="1"/>
      <dgm:spPr/>
      <dgm:t>
        <a:bodyPr/>
        <a:lstStyle/>
        <a:p/>
      </dgm:t>
    </dgm:pt>
    <dgm:pt modelId="{339708F7-1B14-429C-8BAE-73017E5FD8C3}" type="parTrans" cxnId="{99290093-D70E-403F-99C4-3AFDB6A34E3F}">
      <dgm:prSet custT="1"/>
      <dgm:spPr/>
      <dgm:t>
        <a:bodyPr/>
        <a:lstStyle/>
        <a:p>
          <a:endParaRPr lang="ru-RU" sz="1400"/>
        </a:p>
      </dgm:t>
    </dgm:pt>
    <dgm:pt modelId="{88385E9F-83F7-4E46-B849-447D458470E5}">
      <dgm:prSet phldrT="[Текст]" custT="1"/>
      <dgm:spPr/>
      <dgm:t>
        <a:bodyPr/>
        <a:lstStyle/>
        <a:p>
          <a:pPr>
            <a:buFont typeface="Arial" panose="020b0604020202020204" pitchFamily="34" charset="0"/>
            <a:buChar char="•"/>
          </a:pPr>
          <a:r>
            <a:rPr lang="ru-RU" sz="1400" b="1">
              <a:latin typeface="Times New Roman" panose="02020603050405020304" pitchFamily="18" charset="0"/>
              <a:cs typeface="Times New Roman" panose="02020603050405020304" pitchFamily="18" charset="0"/>
            </a:rPr>
            <a:t>Взаимодействие </a:t>
          </a:r>
        </a:p>
        <a:p>
          <a:pPr>
            <a:buFont typeface="Arial" panose="020b0604020202020204" pitchFamily="34" charset="0"/>
            <a:buChar char="•"/>
          </a:pPr>
          <a:r>
            <a:rPr lang="ru-RU" sz="1400" b="1">
              <a:latin typeface="Times New Roman" panose="02020603050405020304" pitchFamily="18" charset="0"/>
              <a:cs typeface="Times New Roman" panose="02020603050405020304" pitchFamily="18" charset="0"/>
            </a:rPr>
            <a:t>с семьями</a:t>
          </a:r>
        </a:p>
        <a:p>
          <a:pPr>
            <a:buFont typeface="Arial" panose="020b0604020202020204" pitchFamily="34" charset="0"/>
            <a:buChar char="•"/>
          </a:pPr>
          <a:r>
            <a:rPr lang="ru-RU" sz="1400" b="1">
              <a:latin typeface="Times New Roman" panose="02020603050405020304" pitchFamily="18" charset="0"/>
              <a:cs typeface="Times New Roman" panose="02020603050405020304" pitchFamily="18" charset="0"/>
            </a:rPr>
            <a:t>одаренных </a:t>
          </a:r>
        </a:p>
        <a:p>
          <a:pPr>
            <a:buFont typeface="Arial" panose="020b0604020202020204" pitchFamily="34" charset="0"/>
            <a:buChar char="•"/>
          </a:pPr>
          <a:r>
            <a:rPr lang="ru-RU" sz="1400" b="1">
              <a:latin typeface="Times New Roman" panose="02020603050405020304" pitchFamily="18" charset="0"/>
              <a:cs typeface="Times New Roman" panose="02020603050405020304" pitchFamily="18" charset="0"/>
            </a:rPr>
            <a:t>детей</a:t>
          </a:r>
        </a:p>
      </dgm:t>
    </dgm:pt>
    <dgm:pt modelId="{8C059236-E4F6-4E61-A639-A30DBA301E4C}" type="sibTrans" cxnId="{99290093-D70E-403F-99C4-3AFDB6A34E3F}">
      <dgm:prSet custT="1"/>
      <dgm:spPr/>
      <dgm:t>
        <a:bodyPr/>
        <a:lstStyle/>
        <a:p>
          <a:endParaRPr lang="ru-RU" sz="1400"/>
        </a:p>
      </dgm:t>
    </dgm:pt>
    <dgm:pt modelId="{40F89DE3-D434-43A1-9643-B82B0B27DF61}" type="parTrans" cxnId="{990871F8-336B-4BB2-8AF7-DF286B93C0C0}">
      <dgm:prSet custT="1"/>
      <dgm:spPr/>
      <dgm:t>
        <a:bodyPr/>
        <a:lstStyle/>
        <a:p>
          <a:endParaRPr lang="ru-RU" sz="1400"/>
        </a:p>
      </dgm:t>
    </dgm:pt>
    <dgm:pt modelId="{41EE48BC-BC20-4CD2-BB98-12F4BB0C214D}">
      <dgm:prSet phldrT="[Текст]" custT="1"/>
      <dgm:spPr/>
      <dgm:t>
        <a:bodyPr/>
        <a:lstStyle/>
        <a:p>
          <a:r>
            <a:rPr lang="ru-RU" sz="1300" b="1">
              <a:latin typeface="Times New Roman" panose="02020603050405020304" pitchFamily="18" charset="0"/>
              <a:cs typeface="Times New Roman" panose="02020603050405020304" pitchFamily="18" charset="0"/>
            </a:rPr>
            <a:t>Диагностика раненного выявления одаренности</a:t>
          </a:r>
        </a:p>
      </dgm:t>
    </dgm:pt>
    <dgm:pt modelId="{ED63C947-911A-46E8-AEC3-51D5D7B89B07}" type="sibTrans" cxnId="{990871F8-336B-4BB2-8AF7-DF286B93C0C0}">
      <dgm:prSet custT="1"/>
      <dgm:spPr/>
      <dgm:t>
        <a:bodyPr/>
        <a:lstStyle/>
        <a:p>
          <a:endParaRPr lang="ru-RU" sz="1400"/>
        </a:p>
      </dgm:t>
    </dgm:pt>
    <dgm:pt modelId="{C706A18D-EC4E-4861-A4DA-094705EF4634}" type="parTrans" cxnId="{34830E82-8623-4A96-893B-6FA015F73FFB}">
      <dgm:prSet custT="1"/>
      <dgm:spPr/>
      <dgm:t>
        <a:bodyPr/>
        <a:lstStyle/>
        <a:p>
          <a:endParaRPr lang="ru-RU" sz="1400"/>
        </a:p>
      </dgm:t>
    </dgm:pt>
    <dgm:pt modelId="{C731F343-F6C8-475D-9F89-FC5A95F30DFC}">
      <dgm:prSet phldrT="[Текст]" custT="1"/>
      <dgm:spPr/>
      <dgm:t>
        <a:bodyPr/>
        <a:lstStyle/>
        <a:p>
          <a:r>
            <a:rPr lang="ru-RU" sz="1400" b="1">
              <a:latin typeface="Times New Roman" panose="02020603050405020304" pitchFamily="18" charset="0"/>
              <a:cs typeface="Times New Roman" panose="02020603050405020304" pitchFamily="18" charset="0"/>
            </a:rPr>
            <a:t>Изучение интересов и склонностей </a:t>
          </a:r>
          <a:r>
            <a:rPr lang="ru-RU" sz="1300" b="1">
              <a:latin typeface="Times New Roman" panose="02020603050405020304" pitchFamily="18" charset="0"/>
              <a:cs typeface="Times New Roman" panose="02020603050405020304" pitchFamily="18" charset="0"/>
            </a:rPr>
            <a:t>обучающихся</a:t>
          </a:r>
        </a:p>
      </dgm:t>
    </dgm:pt>
    <dgm:pt modelId="{12E96FEA-B77A-4E22-8588-80208C46A049}" type="sibTrans" cxnId="{34830E82-8623-4A96-893B-6FA015F73FFB}">
      <dgm:prSet custT="1"/>
      <dgm:spPr/>
      <dgm:t>
        <a:bodyPr/>
        <a:lstStyle/>
        <a:p>
          <a:endParaRPr lang="ru-RU" sz="1400"/>
        </a:p>
      </dgm:t>
    </dgm:pt>
    <dgm:pt modelId="{7EB9BFC8-AFAD-45BB-98F2-C7328CE9202F}" type="pres">
      <dgm:prSet presAssocID="{FD80A402-BC3A-4198-8FC2-68B419A10A2A}" presName="composite">
        <dgm:presLayoutVars>
          <dgm:chMax val="3"/>
          <dgm:animLvl val="lvl"/>
          <dgm:resizeHandles val="exact"/>
        </dgm:presLayoutVars>
      </dgm:prSet>
      <dgm:spPr/>
      <dgm:t>
        <a:bodyPr/>
        <a:lstStyle/>
        <a:p/>
      </dgm:t>
    </dgm:pt>
    <dgm:pt modelId="{AA784D44-80F2-4772-80B3-32B9E900E997}" type="pres">
      <dgm:prSet presAssocID="{88385E9F-83F7-4E46-B849-447D458470E5}" presName="gear1" presStyleLbl="node1" presStyleCnt="3" custLinFactNeighborX="433" custLinFactNeighborY="-4935">
        <dgm:presLayoutVars>
          <dgm:chMax val="1"/>
          <dgm:bulletEnabled val="1"/>
        </dgm:presLayoutVars>
      </dgm:prSet>
      <dgm:spPr/>
      <dgm:t>
        <a:bodyPr/>
        <a:lstStyle/>
        <a:p>
          <a:endParaRPr lang="ru-RU"/>
        </a:p>
      </dgm:t>
    </dgm:pt>
    <dgm:pt modelId="{5DFA6BC5-42A7-4346-AB46-A1F501658F49}" type="pres">
      <dgm:prSet presAssocID="{88385E9F-83F7-4E46-B849-447D458470E5}" presName="gear1srcNode" presStyleLbl="node1" presStyleCnt="3"/>
      <dgm:spPr/>
      <dgm:t>
        <a:bodyPr/>
        <a:lstStyle/>
        <a:p>
          <a:endParaRPr lang="ru-RU"/>
        </a:p>
      </dgm:t>
    </dgm:pt>
    <dgm:pt modelId="{5742A6A3-45D2-4738-95F0-AD28BCBF164F}" type="pres">
      <dgm:prSet presAssocID="{88385E9F-83F7-4E46-B849-447D458470E5}" presName="gear1dstNode" presStyleLbl="node1" presStyleCnt="3"/>
      <dgm:spPr/>
      <dgm:t>
        <a:bodyPr/>
        <a:lstStyle/>
        <a:p>
          <a:endParaRPr lang="ru-RU"/>
        </a:p>
      </dgm:t>
    </dgm:pt>
    <dgm:pt modelId="{3B093E77-505A-4536-9832-E464897D951A}" type="pres">
      <dgm:prSet presAssocID="{41EE48BC-BC20-4CD2-BB98-12F4BB0C214D}" presName="gear2" presStyleLbl="node1" presStyleIdx="1" presStyleCnt="3" custScaleX="117900" custScaleY="108777">
        <dgm:presLayoutVars>
          <dgm:chMax val="1"/>
          <dgm:bulletEnabled val="1"/>
        </dgm:presLayoutVars>
      </dgm:prSet>
      <dgm:spPr/>
      <dgm:t>
        <a:bodyPr/>
        <a:lstStyle/>
        <a:p>
          <a:endParaRPr lang="ru-RU"/>
        </a:p>
      </dgm:t>
    </dgm:pt>
    <dgm:pt modelId="{C5620CF9-3016-4FDC-BAA7-CC42CBFC8D2A}" type="pres">
      <dgm:prSet presAssocID="{41EE48BC-BC20-4CD2-BB98-12F4BB0C214D}" presName="gear2srcNode" presStyleLbl="node1" presStyleIdx="1" presStyleCnt="3"/>
      <dgm:spPr/>
      <dgm:t>
        <a:bodyPr/>
        <a:lstStyle/>
        <a:p>
          <a:endParaRPr lang="ru-RU"/>
        </a:p>
      </dgm:t>
    </dgm:pt>
    <dgm:pt modelId="{A104BD2E-0A17-4016-B4F6-3D0E7588DB9E}" type="pres">
      <dgm:prSet presAssocID="{41EE48BC-BC20-4CD2-BB98-12F4BB0C214D}" presName="gear2dstNode" presStyleLbl="node1" presStyleIdx="1" presStyleCnt="3"/>
      <dgm:spPr/>
      <dgm:t>
        <a:bodyPr/>
        <a:lstStyle/>
        <a:p>
          <a:endParaRPr lang="ru-RU"/>
        </a:p>
      </dgm:t>
    </dgm:pt>
    <dgm:pt modelId="{5C778707-3FA6-4A84-8E82-CC2AFA11FF34}" type="pres">
      <dgm:prSet presAssocID="{C731F343-F6C8-475D-9F89-FC5A95F30DFC}" presName="gear3" presStyleLbl="node1" presStyleIdx="2" presStyleCnt="3" custScaleX="114262" custScaleY="111795" custLinFactNeighborX="4446" custLinFactNeighborY="-8170"/>
      <dgm:spPr/>
      <dgm:t>
        <a:bodyPr/>
        <a:lstStyle/>
        <a:p>
          <a:endParaRPr lang="ru-RU"/>
        </a:p>
      </dgm:t>
    </dgm:pt>
    <dgm:pt modelId="{7E5DF2CA-30E7-419F-81B9-4C239C58D61C}" type="pres">
      <dgm:prSet presAssocID="{C731F343-F6C8-475D-9F89-FC5A95F30DFC}" presName="gear3tx" presStyleLbl="node1" presStyleIdx="2" presStyleCnt="3">
        <dgm:presLayoutVars>
          <dgm:chMax val="1"/>
          <dgm:bulletEnabled val="1"/>
        </dgm:presLayoutVars>
      </dgm:prSet>
      <dgm:spPr/>
      <dgm:t>
        <a:bodyPr/>
        <a:lstStyle/>
        <a:p>
          <a:endParaRPr lang="ru-RU"/>
        </a:p>
      </dgm:t>
    </dgm:pt>
    <dgm:pt modelId="{564C6B5E-E2E1-43DA-A660-4294FC508AE0}" type="pres">
      <dgm:prSet presAssocID="{C731F343-F6C8-475D-9F89-FC5A95F30DFC}" presName="gear3srcNode" presStyleLbl="node1" presStyleIdx="2" presStyleCnt="3"/>
      <dgm:spPr/>
      <dgm:t>
        <a:bodyPr/>
        <a:lstStyle/>
        <a:p>
          <a:endParaRPr lang="ru-RU"/>
        </a:p>
      </dgm:t>
    </dgm:pt>
    <dgm:pt modelId="{E8396F2D-0A53-40D3-8852-5470901B3C6C}" type="pres">
      <dgm:prSet presAssocID="{C731F343-F6C8-475D-9F89-FC5A95F30DFC}" presName="gear3dstNode" presStyleLbl="node1" presStyleIdx="2" presStyleCnt="3"/>
      <dgm:spPr/>
      <dgm:t>
        <a:bodyPr/>
        <a:lstStyle/>
        <a:p>
          <a:endParaRPr lang="ru-RU"/>
        </a:p>
      </dgm:t>
    </dgm:pt>
    <dgm:pt modelId="{7A481486-840A-4F32-A940-279496FE4E86}" type="pres">
      <dgm:prSet presAssocID="{8C059236-E4F6-4E61-A639-A30DBA301E4C}" presName="connector1" presStyleLbl="sibTrans2D1" presStyleCnt="3"/>
      <dgm:spPr/>
      <dgm:t>
        <a:bodyPr/>
        <a:lstStyle/>
        <a:p>
          <a:endParaRPr lang="ru-RU"/>
        </a:p>
      </dgm:t>
    </dgm:pt>
    <dgm:pt modelId="{55AD1887-8FAF-4D44-8BA9-8756FC0AD86B}" type="pres">
      <dgm:prSet presAssocID="{ED63C947-911A-46E8-AEC3-51D5D7B89B07}" presName="connector2" presStyleLbl="sibTrans2D1" presStyleIdx="1" presStyleCnt="3"/>
      <dgm:spPr/>
      <dgm:t>
        <a:bodyPr/>
        <a:lstStyle/>
        <a:p>
          <a:endParaRPr lang="ru-RU"/>
        </a:p>
      </dgm:t>
    </dgm:pt>
    <dgm:pt modelId="{99680855-E665-4D5F-9AA8-667DFF9E689D}" type="pres">
      <dgm:prSet presAssocID="{12E96FEA-B77A-4E22-8588-80208C46A049}" presName="connector3" presStyleLbl="sibTrans2D1" presStyleIdx="2" presStyleCnt="3"/>
      <dgm:spPr/>
      <dgm:t>
        <a:bodyPr/>
        <a:lstStyle/>
        <a:p>
          <a:endParaRPr lang="ru-RU"/>
        </a:p>
      </dgm:t>
    </dgm:pt>
  </dgm:ptLst>
  <dgm:cxnLst>
    <dgm:cxn modelId="{99290093-D70E-403F-99C4-3AFDB6A34E3F}" srcId="{FD80A402-BC3A-4198-8FC2-68B419A10A2A}" destId="{88385E9F-83F7-4E46-B849-447D458470E5}" srcOrd="0" destOrd="0" parTransId="{339708F7-1B14-429C-8BAE-73017E5FD8C3}" sibTransId="{8C059236-E4F6-4E61-A639-A30DBA301E4C}"/>
    <dgm:cxn modelId="{990871F8-336B-4BB2-8AF7-DF286B93C0C0}" srcId="{FD80A402-BC3A-4198-8FC2-68B419A10A2A}" destId="{41EE48BC-BC20-4CD2-BB98-12F4BB0C214D}" srcOrd="1" destOrd="0" parTransId="{40F89DE3-D434-43A1-9643-B82B0B27DF61}" sibTransId="{ED63C947-911A-46E8-AEC3-51D5D7B89B07}"/>
    <dgm:cxn modelId="{34830E82-8623-4A96-893B-6FA015F73FFB}" srcId="{FD80A402-BC3A-4198-8FC2-68B419A10A2A}" destId="{C731F343-F6C8-475D-9F89-FC5A95F30DFC}" srcOrd="2" destOrd="0" parTransId="{C706A18D-EC4E-4861-A4DA-094705EF4634}" sibTransId="{12E96FEA-B77A-4E22-8588-80208C46A049}"/>
    <dgm:cxn modelId="{35F4A608-E413-41EE-9462-6610152A41BF}" type="presOf" srcId="{FD80A402-BC3A-4198-8FC2-68B419A10A2A}" destId="{7EB9BFC8-AFAD-45BB-98F2-C7328CE9202F}" srcOrd="0" destOrd="0" presId="urn:microsoft.com/office/officeart/2005/8/layout/gear1"/>
    <dgm:cxn modelId="{2533A77D-04DB-4530-AA99-8EA3C6006561}" type="presParOf" srcId="{7EB9BFC8-AFAD-45BB-98F2-C7328CE9202F}" destId="{AA784D44-80F2-4772-80B3-32B9E900E997}" srcOrd="0" destOrd="0" presId="urn:microsoft.com/office/officeart/2005/8/layout/gear1"/>
    <dgm:cxn modelId="{38BAD242-1A6D-4F98-BCCE-5F87143D66B3}" type="presOf" srcId="{88385E9F-83F7-4E46-B849-447D458470E5}" destId="{AA784D44-80F2-4772-80B3-32B9E900E997}" srcOrd="0" destOrd="0" presId="urn:microsoft.com/office/officeart/2005/8/layout/gear1"/>
    <dgm:cxn modelId="{02C440B9-8502-469A-A525-AFBA997947E8}" type="presParOf" srcId="{7EB9BFC8-AFAD-45BB-98F2-C7328CE9202F}" destId="{5DFA6BC5-42A7-4346-AB46-A1F501658F49}" srcOrd="1" destOrd="0" presId="urn:microsoft.com/office/officeart/2005/8/layout/gear1"/>
    <dgm:cxn modelId="{5F5E36DE-9FF9-4EE8-A97C-3A3A8BABBA55}" type="presOf" srcId="{88385E9F-83F7-4E46-B849-447D458470E5}" destId="{5DFA6BC5-42A7-4346-AB46-A1F501658F49}" srcOrd="1" destOrd="0" presId="urn:microsoft.com/office/officeart/2005/8/layout/gear1"/>
    <dgm:cxn modelId="{92E95EC6-DA50-4FA9-8357-A4BAFACF01E0}" type="presParOf" srcId="{7EB9BFC8-AFAD-45BB-98F2-C7328CE9202F}" destId="{5742A6A3-45D2-4738-95F0-AD28BCBF164F}" srcOrd="2" destOrd="0" presId="urn:microsoft.com/office/officeart/2005/8/layout/gear1"/>
    <dgm:cxn modelId="{B18B2460-674A-4865-89B5-E4BAFE544F9D}" type="presOf" srcId="{88385E9F-83F7-4E46-B849-447D458470E5}" destId="{5742A6A3-45D2-4738-95F0-AD28BCBF164F}" srcOrd="2" destOrd="0" presId="urn:microsoft.com/office/officeart/2005/8/layout/gear1"/>
    <dgm:cxn modelId="{31692295-D277-4D82-82A1-C2E7CF1F0AC8}" type="presParOf" srcId="{7EB9BFC8-AFAD-45BB-98F2-C7328CE9202F}" destId="{3B093E77-505A-4536-9832-E464897D951A}" srcOrd="3" destOrd="0" presId="urn:microsoft.com/office/officeart/2005/8/layout/gear1"/>
    <dgm:cxn modelId="{27BDAC3B-D389-4487-B8AA-34DF6C53E917}" type="presOf" srcId="{41EE48BC-BC20-4CD2-BB98-12F4BB0C214D}" destId="{3B093E77-505A-4536-9832-E464897D951A}" srcOrd="0" destOrd="0" presId="urn:microsoft.com/office/officeart/2005/8/layout/gear1"/>
    <dgm:cxn modelId="{95B9F250-AA70-4D3E-808D-7920132FF9E2}" type="presParOf" srcId="{7EB9BFC8-AFAD-45BB-98F2-C7328CE9202F}" destId="{C5620CF9-3016-4FDC-BAA7-CC42CBFC8D2A}" srcOrd="4" destOrd="0" presId="urn:microsoft.com/office/officeart/2005/8/layout/gear1"/>
    <dgm:cxn modelId="{E3AD9AE8-1AAA-40A5-A1D2-A4CF04F11C35}" type="presOf" srcId="{41EE48BC-BC20-4CD2-BB98-12F4BB0C214D}" destId="{C5620CF9-3016-4FDC-BAA7-CC42CBFC8D2A}" srcOrd="1" destOrd="0" presId="urn:microsoft.com/office/officeart/2005/8/layout/gear1"/>
    <dgm:cxn modelId="{9B37B041-3D3A-4324-9623-5552660CC854}" type="presParOf" srcId="{7EB9BFC8-AFAD-45BB-98F2-C7328CE9202F}" destId="{A104BD2E-0A17-4016-B4F6-3D0E7588DB9E}" srcOrd="5" destOrd="0" presId="urn:microsoft.com/office/officeart/2005/8/layout/gear1"/>
    <dgm:cxn modelId="{1BA9C686-9287-4EE6-B18F-35C24DE884C6}" type="presOf" srcId="{41EE48BC-BC20-4CD2-BB98-12F4BB0C214D}" destId="{A104BD2E-0A17-4016-B4F6-3D0E7588DB9E}" srcOrd="2" destOrd="0" presId="urn:microsoft.com/office/officeart/2005/8/layout/gear1"/>
    <dgm:cxn modelId="{967218F0-1B8D-4D8E-9F42-9E664309AAE0}" type="presParOf" srcId="{7EB9BFC8-AFAD-45BB-98F2-C7328CE9202F}" destId="{5C778707-3FA6-4A84-8E82-CC2AFA11FF34}" srcOrd="6" destOrd="0" presId="urn:microsoft.com/office/officeart/2005/8/layout/gear1"/>
    <dgm:cxn modelId="{5FA435BE-D072-4321-96A3-0E480AEEEF0A}" type="presOf" srcId="{C731F343-F6C8-475D-9F89-FC5A95F30DFC}" destId="{5C778707-3FA6-4A84-8E82-CC2AFA11FF34}" srcOrd="0" destOrd="0" presId="urn:microsoft.com/office/officeart/2005/8/layout/gear1"/>
    <dgm:cxn modelId="{496F6F12-A680-44CF-B1F7-992E9B4AF62B}" type="presParOf" srcId="{7EB9BFC8-AFAD-45BB-98F2-C7328CE9202F}" destId="{7E5DF2CA-30E7-419F-81B9-4C239C58D61C}" srcOrd="7" destOrd="0" presId="urn:microsoft.com/office/officeart/2005/8/layout/gear1"/>
    <dgm:cxn modelId="{0717A509-0EDF-4081-829D-802E0C844A5B}" type="presOf" srcId="{C731F343-F6C8-475D-9F89-FC5A95F30DFC}" destId="{7E5DF2CA-30E7-419F-81B9-4C239C58D61C}" srcOrd="1" destOrd="0" presId="urn:microsoft.com/office/officeart/2005/8/layout/gear1"/>
    <dgm:cxn modelId="{A5B52F4B-92F2-4B5E-B0DE-94DBDF4587DA}" type="presParOf" srcId="{7EB9BFC8-AFAD-45BB-98F2-C7328CE9202F}" destId="{564C6B5E-E2E1-43DA-A660-4294FC508AE0}" srcOrd="8" destOrd="0" presId="urn:microsoft.com/office/officeart/2005/8/layout/gear1"/>
    <dgm:cxn modelId="{138448BD-2EF1-468A-9A85-7114D5A3E8D2}" type="presOf" srcId="{C731F343-F6C8-475D-9F89-FC5A95F30DFC}" destId="{564C6B5E-E2E1-43DA-A660-4294FC508AE0}" srcOrd="2" destOrd="0" presId="urn:microsoft.com/office/officeart/2005/8/layout/gear1"/>
    <dgm:cxn modelId="{4C70CDFA-0D34-498A-B905-951EF9DF3B8F}" type="presParOf" srcId="{7EB9BFC8-AFAD-45BB-98F2-C7328CE9202F}" destId="{E8396F2D-0A53-40D3-8852-5470901B3C6C}" srcOrd="9" destOrd="0" presId="urn:microsoft.com/office/officeart/2005/8/layout/gear1"/>
    <dgm:cxn modelId="{3624370C-5E89-4D28-941F-8E31EFDE5E76}" type="presOf" srcId="{C731F343-F6C8-475D-9F89-FC5A95F30DFC}" destId="{E8396F2D-0A53-40D3-8852-5470901B3C6C}" srcOrd="3" destOrd="0" presId="urn:microsoft.com/office/officeart/2005/8/layout/gear1"/>
    <dgm:cxn modelId="{1D2E4080-CD96-4E36-B826-D2FDEEBB08B2}" type="presParOf" srcId="{7EB9BFC8-AFAD-45BB-98F2-C7328CE9202F}" destId="{7A481486-840A-4F32-A940-279496FE4E86}" srcOrd="10" destOrd="0" presId="urn:microsoft.com/office/officeart/2005/8/layout/gear1"/>
    <dgm:cxn modelId="{F92CB00D-8783-45AC-867C-B67E1DE3FA0B}" type="presOf" srcId="{8C059236-E4F6-4E61-A639-A30DBA301E4C}" destId="{7A481486-840A-4F32-A940-279496FE4E86}" srcOrd="0" destOrd="0" presId="urn:microsoft.com/office/officeart/2005/8/layout/gear1"/>
    <dgm:cxn modelId="{063F71DB-8E5A-4016-929D-428CDC155336}" type="presParOf" srcId="{7EB9BFC8-AFAD-45BB-98F2-C7328CE9202F}" destId="{55AD1887-8FAF-4D44-8BA9-8756FC0AD86B}" srcOrd="11" destOrd="0" presId="urn:microsoft.com/office/officeart/2005/8/layout/gear1"/>
    <dgm:cxn modelId="{FDE2F1D9-6E1F-49DD-ACED-32ABB94C03A8}" type="presOf" srcId="{ED63C947-911A-46E8-AEC3-51D5D7B89B07}" destId="{55AD1887-8FAF-4D44-8BA9-8756FC0AD86B}" srcOrd="0" destOrd="0" presId="urn:microsoft.com/office/officeart/2005/8/layout/gear1"/>
    <dgm:cxn modelId="{577D1560-1BD6-4FF8-95CB-A2D88E3BC811}" type="presParOf" srcId="{7EB9BFC8-AFAD-45BB-98F2-C7328CE9202F}" destId="{99680855-E665-4D5F-9AA8-667DFF9E689D}" srcOrd="12" destOrd="0" presId="urn:microsoft.com/office/officeart/2005/8/layout/gear1"/>
    <dgm:cxn modelId="{90E767DC-A4A9-471D-A95C-48530B1A52F1}" type="presOf" srcId="{12E96FEA-B77A-4E22-8588-80208C46A049}" destId="{99680855-E665-4D5F-9AA8-667DFF9E689D}" srcOrd="0" destOrd="0" presId="urn:microsoft.com/office/officeart/2005/8/layout/gear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11.xml><?xml version="1.0" encoding="utf-8"?>
<dgm:dataModel xmlns:a="http://schemas.openxmlformats.org/drawingml/2006/main" xmlns:r="http://schemas.openxmlformats.org/officeDocument/2006/relationships" xmlns:dgm="http://schemas.openxmlformats.org/drawingml/2006/diagram">
  <dgm:ptLst>
    <dgm:pt modelId="{2354F836-3DCD-44A6-AF0C-8ABA01ACCC1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6FF9DB62-F108-43CA-9A69-BD659F3860D1}" type="parTrans" cxnId="{14198BD8-237F-4038-BB13-F2D5749EAECB}">
      <dgm:prSet/>
      <dgm:spPr/>
      <dgm:t>
        <a:bodyPr/>
        <a:lstStyle/>
        <a:p>
          <a:endParaRPr lang="ru-RU"/>
        </a:p>
      </dgm:t>
    </dgm:pt>
    <dgm:pt modelId="{F8976BFB-ED1B-43E7-BA07-245D5965EF3B}">
      <dgm:prSet phldrT="[Текст]"/>
      <dgm:spPr/>
      <dgm:t>
        <a:bodyPr/>
        <a:lstStyle/>
        <a:p>
          <a:r>
            <a:rPr lang="ru-RU"/>
            <a:t>Программа «Ступеньки к школе»</a:t>
          </a:r>
        </a:p>
      </dgm:t>
    </dgm:pt>
    <dgm:pt modelId="{752D6974-C61C-41C6-A05E-4F1524644CAF}" type="parTrans" cxnId="{01345287-3D6C-4D80-AFD0-467FDC9C5F22}">
      <dgm:prSet/>
      <dgm:spPr/>
      <dgm:t>
        <a:bodyPr/>
        <a:lstStyle/>
        <a:p>
          <a:endParaRPr lang="ru-RU"/>
        </a:p>
      </dgm:t>
    </dgm:pt>
    <dgm:pt modelId="{EC65C2DD-F96E-414D-A055-2F1579CC5AD5}">
      <dgm:prSet phldrT="[Текст]" custT="1"/>
      <dgm:spPr/>
      <dgm:t>
        <a:bodyPr/>
        <a:lstStyle/>
        <a:p>
          <a:pPr>
            <a:buNone/>
          </a:pPr>
          <a:r>
            <a:rPr lang="ru-RU" sz="1600" baseline="0">
              <a:latin typeface="Times New Roman" panose="02020603050405020304" pitchFamily="18" charset="0"/>
              <a:cs typeface="Times New Roman" panose="02020603050405020304" pitchFamily="18" charset="0"/>
            </a:rPr>
            <a:t>Цель: всестороннее развитие ребенка, что позволит обеспечить формирование готовности к обучению в начальной школе у будущего школьника, развитие тех интеллектуальных качеств, творческих способностей и свойств личности, которые обеспечивают успешность адаптации первоклассника, достижения в учебе и положительное отношение к школе. </a:t>
          </a:r>
        </a:p>
      </dgm:t>
    </dgm:pt>
    <dgm:pt modelId="{4EB03631-0A33-4145-BB07-B32B6A09951C}" type="sibTrans" cxnId="{01345287-3D6C-4D80-AFD0-467FDC9C5F22}">
      <dgm:prSet/>
      <dgm:spPr/>
      <dgm:t>
        <a:bodyPr/>
        <a:lstStyle/>
        <a:p>
          <a:endParaRPr lang="ru-RU"/>
        </a:p>
      </dgm:t>
    </dgm:pt>
    <dgm:pt modelId="{B8A818A7-32EF-41C8-84CD-F905B55E97FE}" type="sibTrans" cxnId="{14198BD8-237F-4038-BB13-F2D5749EAECB}">
      <dgm:prSet/>
      <dgm:spPr/>
      <dgm:t>
        <a:bodyPr/>
        <a:lstStyle/>
        <a:p>
          <a:endParaRPr lang="ru-RU"/>
        </a:p>
      </dgm:t>
    </dgm:pt>
    <dgm:pt modelId="{24520FD8-8B88-4C17-BADB-EBD103208F51}" type="parTrans" cxnId="{57C240F1-22F2-4BE9-BAED-82AE279EDD7B}">
      <dgm:prSet/>
      <dgm:spPr/>
      <dgm:t>
        <a:bodyPr/>
        <a:lstStyle/>
        <a:p>
          <a:endParaRPr lang="ru-RU"/>
        </a:p>
      </dgm:t>
    </dgm:pt>
    <dgm:pt modelId="{A4028774-DA83-486F-BF57-81999737D258}">
      <dgm:prSet phldrT="[Текст]" custT="1"/>
      <dgm:spPr/>
      <dgm:t>
        <a:bodyPr/>
        <a:lstStyle/>
        <a:p>
          <a:r>
            <a:rPr lang="ru-RU" sz="2500"/>
            <a:t>Программа</a:t>
          </a:r>
        </a:p>
        <a:p>
          <a:r>
            <a:rPr lang="ru-RU" sz="2500"/>
            <a:t>«</a:t>
          </a:r>
          <a:r>
            <a:rPr lang="ru-RU" sz="2400"/>
            <a:t>Первый раз в 5 класс»</a:t>
          </a:r>
        </a:p>
      </dgm:t>
    </dgm:pt>
    <dgm:pt modelId="{D4739087-D78F-4358-BDCB-503D7D00EC01}" type="parTrans" cxnId="{5D6769C1-EC92-4D1D-B124-FB495AB5C287}">
      <dgm:prSet/>
      <dgm:spPr/>
      <dgm:t>
        <a:bodyPr/>
        <a:lstStyle/>
        <a:p>
          <a:endParaRPr lang="ru-RU"/>
        </a:p>
      </dgm:t>
    </dgm:pt>
    <dgm:pt modelId="{B1360E05-BEBC-4D7D-A60A-6E2F1BAD72E0}">
      <dgm:prSet phldrT="[Текст]" custT="1"/>
      <dgm:spPr/>
      <dgm:t>
        <a:bodyPr/>
        <a:lstStyle/>
        <a:p>
          <a:pPr>
            <a:buNone/>
          </a:pPr>
          <a:r>
            <a:rPr lang="ru-RU" sz="2200"/>
            <a:t> </a:t>
          </a:r>
          <a:r>
            <a:rPr lang="ru-RU" sz="2000">
              <a:latin typeface="Times New Roman" panose="02020603050405020304" pitchFamily="18" charset="0"/>
              <a:cs typeface="Times New Roman" panose="02020603050405020304" pitchFamily="18" charset="0"/>
            </a:rPr>
            <a:t>Цель: организация адаптационного периода для учащихся 5 классов, обучение самоконтролю, воспитание самостоятельности</a:t>
          </a:r>
          <a:r>
            <a:rPr lang="ru-RU" sz="2200">
              <a:latin typeface="Times New Roman" panose="02020603050405020304" pitchFamily="18" charset="0"/>
              <a:cs typeface="Times New Roman" panose="02020603050405020304" pitchFamily="18" charset="0"/>
            </a:rPr>
            <a:t>.</a:t>
          </a:r>
        </a:p>
      </dgm:t>
    </dgm:pt>
    <dgm:pt modelId="{CCD32768-27D8-4F21-B15E-DA045646107A}" type="sibTrans" cxnId="{5D6769C1-EC92-4D1D-B124-FB495AB5C287}">
      <dgm:prSet/>
      <dgm:spPr/>
      <dgm:t>
        <a:bodyPr/>
        <a:lstStyle/>
        <a:p>
          <a:endParaRPr lang="ru-RU"/>
        </a:p>
      </dgm:t>
    </dgm:pt>
    <dgm:pt modelId="{E2E549CC-163A-41FD-9EC4-39CC951ED0D4}" type="sibTrans" cxnId="{57C240F1-22F2-4BE9-BAED-82AE279EDD7B}">
      <dgm:prSet/>
      <dgm:spPr/>
      <dgm:t>
        <a:bodyPr/>
        <a:lstStyle/>
        <a:p>
          <a:endParaRPr lang="ru-RU"/>
        </a:p>
      </dgm:t>
    </dgm:pt>
    <dgm:pt modelId="{918A8479-71D5-4CFC-B03C-4A2912BD36A5}" type="parTrans" cxnId="{DE08465D-99E1-49B4-8C2D-F48BF8591B0D}">
      <dgm:prSet/>
      <dgm:spPr/>
      <dgm:t>
        <a:bodyPr/>
        <a:lstStyle/>
        <a:p>
          <a:endParaRPr lang="ru-RU"/>
        </a:p>
      </dgm:t>
    </dgm:pt>
    <dgm:pt modelId="{0F34B838-7FF2-4F67-89C7-CBC9D5A29BB5}">
      <dgm:prSet phldrT="[Текст]"/>
      <dgm:spPr/>
      <dgm:t>
        <a:bodyPr/>
        <a:lstStyle/>
        <a:p>
          <a:r>
            <a:rPr lang="ru-RU"/>
            <a:t>Программа </a:t>
          </a:r>
        </a:p>
        <a:p>
          <a:r>
            <a:rPr lang="ru-RU"/>
            <a:t>«Новые горизонты»</a:t>
          </a:r>
        </a:p>
      </dgm:t>
    </dgm:pt>
    <dgm:pt modelId="{ED1CB0B2-FEB5-45E3-B3DB-57B035358582}" type="parTrans" cxnId="{2337065C-4BE2-4D3B-AF1C-A403A4B7FC1F}">
      <dgm:prSet/>
      <dgm:spPr/>
      <dgm:t>
        <a:bodyPr/>
        <a:lstStyle/>
        <a:p>
          <a:endParaRPr lang="ru-RU"/>
        </a:p>
      </dgm:t>
    </dgm:pt>
    <dgm:pt modelId="{F5067C5D-8C4C-49BD-8D6D-157AC1971429}">
      <dgm:prSet phldrT="[Текст]" custT="1"/>
      <dgm:spPr/>
      <dgm:t>
        <a:bodyPr/>
        <a:lstStyle/>
        <a:p>
          <a:pPr>
            <a:buNone/>
          </a:pPr>
          <a:r>
            <a:rPr lang="ru-RU" sz="1600" baseline="0">
              <a:latin typeface="Times New Roman" panose="02020603050405020304" pitchFamily="18" charset="0"/>
              <a:cs typeface="Times New Roman" panose="02020603050405020304" pitchFamily="18" charset="0"/>
            </a:rPr>
            <a:t>Цель: организация адаптационного периода для учащихся 10 классов. Организация образовательной деятельности учащихся с целью повышения их познавательной активности, знакомство с индивидуальными особенностями старшеклассников, своевременная коррекция деятельности учителей</a:t>
          </a:r>
          <a:r>
            <a:rPr lang="ru-RU" sz="1300" baseline="0"/>
            <a:t>.</a:t>
          </a:r>
          <a:endParaRPr lang="ru-RU" sz="1300" baseline="0"/>
        </a:p>
      </dgm:t>
    </dgm:pt>
    <dgm:pt modelId="{F40483A0-0116-4392-9488-16F519E910AF}" type="sibTrans" cxnId="{2337065C-4BE2-4D3B-AF1C-A403A4B7FC1F}">
      <dgm:prSet/>
      <dgm:spPr/>
      <dgm:t>
        <a:bodyPr/>
        <a:lstStyle/>
        <a:p>
          <a:endParaRPr lang="ru-RU"/>
        </a:p>
      </dgm:t>
    </dgm:pt>
    <dgm:pt modelId="{B3FC6BDD-244E-4AEE-89E1-6972AC328440}" type="sibTrans" cxnId="{DE08465D-99E1-49B4-8C2D-F48BF8591B0D}">
      <dgm:prSet/>
      <dgm:spPr/>
      <dgm:t>
        <a:bodyPr/>
        <a:lstStyle/>
        <a:p>
          <a:endParaRPr lang="ru-RU"/>
        </a:p>
      </dgm:t>
    </dgm:pt>
    <dgm:pt modelId="{6FF7ED8F-6BF4-4F01-824B-4C4BA33DBED9}" type="pres">
      <dgm:prSet presAssocID="{2354F836-3DCD-44A6-AF0C-8ABA01ACCC1D}" presName="Name0">
        <dgm:presLayoutVars>
          <dgm:dir/>
          <dgm:animLvl val="lvl"/>
          <dgm:resizeHandles val="exact"/>
        </dgm:presLayoutVars>
      </dgm:prSet>
      <dgm:spPr/>
      <dgm:t>
        <a:bodyPr/>
        <a:lstStyle/>
        <a:p>
          <a:endParaRPr lang="ru-RU"/>
        </a:p>
      </dgm:t>
    </dgm:pt>
    <dgm:pt modelId="{F6858976-E1A7-49BB-81BA-0B8EA9B0F7DF}" type="pres">
      <dgm:prSet presAssocID="{F8976BFB-ED1B-43E7-BA07-245D5965EF3B}" presName="linNode"/>
      <dgm:spPr/>
      <dgm:t>
        <a:bodyPr/>
        <a:lstStyle/>
        <a:p/>
      </dgm:t>
    </dgm:pt>
    <dgm:pt modelId="{536E3A29-B081-486E-BF80-245C585436AD}" type="pres">
      <dgm:prSet presAssocID="{F8976BFB-ED1B-43E7-BA07-245D5965EF3B}" presName="parentText" presStyleLbl="node1" presStyleCnt="3">
        <dgm:presLayoutVars>
          <dgm:chMax val="1"/>
          <dgm:bulletEnabled val="1"/>
        </dgm:presLayoutVars>
      </dgm:prSet>
      <dgm:spPr/>
      <dgm:t>
        <a:bodyPr/>
        <a:lstStyle/>
        <a:p>
          <a:endParaRPr lang="ru-RU"/>
        </a:p>
      </dgm:t>
    </dgm:pt>
    <dgm:pt modelId="{5DB430FA-40AF-441C-9088-58833561BB0C}" type="pres">
      <dgm:prSet presAssocID="{F8976BFB-ED1B-43E7-BA07-245D5965EF3B}" presName="descendantText" presStyleLbl="alignAccFollowNode1" presStyleCnt="3" custScaleX="176434" custScaleY="126400">
        <dgm:presLayoutVars>
          <dgm:bulletEnabled val="1"/>
        </dgm:presLayoutVars>
      </dgm:prSet>
      <dgm:spPr/>
      <dgm:t>
        <a:bodyPr/>
        <a:lstStyle/>
        <a:p>
          <a:endParaRPr lang="ru-RU"/>
        </a:p>
      </dgm:t>
    </dgm:pt>
    <dgm:pt modelId="{1379D97D-CB0F-4BA8-8663-2EE7CB4843E4}" type="pres">
      <dgm:prSet presAssocID="{B8A818A7-32EF-41C8-84CD-F905B55E97FE}" presName="sp"/>
      <dgm:spPr/>
      <dgm:t>
        <a:bodyPr/>
        <a:lstStyle/>
        <a:p/>
      </dgm:t>
    </dgm:pt>
    <dgm:pt modelId="{9E5C987D-9000-43DB-A687-0CE35AB9D075}" type="pres">
      <dgm:prSet presAssocID="{A4028774-DA83-486F-BF57-81999737D258}" presName="linNode"/>
      <dgm:spPr/>
      <dgm:t>
        <a:bodyPr/>
        <a:lstStyle/>
        <a:p/>
      </dgm:t>
    </dgm:pt>
    <dgm:pt modelId="{28B1F780-1645-4604-942D-99FEAA7C6F48}" type="pres">
      <dgm:prSet presAssocID="{A4028774-DA83-486F-BF57-81999737D258}" presName="parentText" presStyleLbl="node1" presStyleIdx="1" presStyleCnt="3">
        <dgm:presLayoutVars>
          <dgm:chMax val="1"/>
          <dgm:bulletEnabled val="1"/>
        </dgm:presLayoutVars>
      </dgm:prSet>
      <dgm:spPr/>
      <dgm:t>
        <a:bodyPr/>
        <a:lstStyle/>
        <a:p>
          <a:endParaRPr lang="ru-RU"/>
        </a:p>
      </dgm:t>
    </dgm:pt>
    <dgm:pt modelId="{EE4F30F4-99AB-4576-B95B-A27652EDE149}" type="pres">
      <dgm:prSet presAssocID="{A4028774-DA83-486F-BF57-81999737D258}" presName="descendantText" presStyleLbl="alignAccFollowNode1" presStyleIdx="1" presStyleCnt="3">
        <dgm:presLayoutVars>
          <dgm:bulletEnabled val="1"/>
        </dgm:presLayoutVars>
      </dgm:prSet>
      <dgm:spPr/>
      <dgm:t>
        <a:bodyPr/>
        <a:lstStyle/>
        <a:p>
          <a:endParaRPr lang="ru-RU"/>
        </a:p>
      </dgm:t>
    </dgm:pt>
    <dgm:pt modelId="{67346152-3BEE-46C8-82BA-FB1A9472FC93}" type="pres">
      <dgm:prSet presAssocID="{E2E549CC-163A-41FD-9EC4-39CC951ED0D4}" presName="sp"/>
      <dgm:spPr/>
      <dgm:t>
        <a:bodyPr/>
        <a:lstStyle/>
        <a:p/>
      </dgm:t>
    </dgm:pt>
    <dgm:pt modelId="{CF7AE8E0-5D97-4E87-8E23-020E56D15FB4}" type="pres">
      <dgm:prSet presAssocID="{0F34B838-7FF2-4F67-89C7-CBC9D5A29BB5}" presName="linNode"/>
      <dgm:spPr/>
      <dgm:t>
        <a:bodyPr/>
        <a:lstStyle/>
        <a:p/>
      </dgm:t>
    </dgm:pt>
    <dgm:pt modelId="{C59E94B6-7C41-4DAC-A581-76C5CB003239}" type="pres">
      <dgm:prSet presAssocID="{0F34B838-7FF2-4F67-89C7-CBC9D5A29BB5}" presName="parentText" presStyleLbl="node1" presStyleIdx="2" presStyleCnt="3" custScaleY="130136" custLinFactNeighborY="-697">
        <dgm:presLayoutVars>
          <dgm:chMax val="1"/>
          <dgm:bulletEnabled val="1"/>
        </dgm:presLayoutVars>
      </dgm:prSet>
      <dgm:spPr/>
      <dgm:t>
        <a:bodyPr/>
        <a:lstStyle/>
        <a:p>
          <a:endParaRPr lang="ru-RU"/>
        </a:p>
      </dgm:t>
    </dgm:pt>
    <dgm:pt modelId="{91100275-04C3-4273-A818-2FC9627BE782}" type="pres">
      <dgm:prSet presAssocID="{0F34B838-7FF2-4F67-89C7-CBC9D5A29BB5}" presName="descendantText" presStyleLbl="alignAccFollowNode1" presStyleIdx="2" presStyleCnt="3" custScaleY="163922" custLinFactNeighborY="29480">
        <dgm:presLayoutVars>
          <dgm:bulletEnabled val="1"/>
        </dgm:presLayoutVars>
      </dgm:prSet>
      <dgm:spPr/>
      <dgm:t>
        <a:bodyPr/>
        <a:lstStyle/>
        <a:p>
          <a:endParaRPr lang="ru-RU"/>
        </a:p>
      </dgm:t>
    </dgm:pt>
  </dgm:ptLst>
  <dgm:cxnLst>
    <dgm:cxn modelId="{14198BD8-237F-4038-BB13-F2D5749EAECB}" srcId="{2354F836-3DCD-44A6-AF0C-8ABA01ACCC1D}" destId="{F8976BFB-ED1B-43E7-BA07-245D5965EF3B}" srcOrd="0" destOrd="0" parTransId="{6FF9DB62-F108-43CA-9A69-BD659F3860D1}" sibTransId="{B8A818A7-32EF-41C8-84CD-F905B55E97FE}"/>
    <dgm:cxn modelId="{01345287-3D6C-4D80-AFD0-467FDC9C5F22}" srcId="{F8976BFB-ED1B-43E7-BA07-245D5965EF3B}" destId="{EC65C2DD-F96E-414D-A055-2F1579CC5AD5}" srcOrd="0" destOrd="0" parTransId="{752D6974-C61C-41C6-A05E-4F1524644CAF}" sibTransId="{4EB03631-0A33-4145-BB07-B32B6A09951C}"/>
    <dgm:cxn modelId="{57C240F1-22F2-4BE9-BAED-82AE279EDD7B}" srcId="{2354F836-3DCD-44A6-AF0C-8ABA01ACCC1D}" destId="{A4028774-DA83-486F-BF57-81999737D258}" srcOrd="1" destOrd="0" parTransId="{24520FD8-8B88-4C17-BADB-EBD103208F51}" sibTransId="{E2E549CC-163A-41FD-9EC4-39CC951ED0D4}"/>
    <dgm:cxn modelId="{5D6769C1-EC92-4D1D-B124-FB495AB5C287}" srcId="{A4028774-DA83-486F-BF57-81999737D258}" destId="{B1360E05-BEBC-4D7D-A60A-6E2F1BAD72E0}" srcOrd="0" destOrd="0" parTransId="{D4739087-D78F-4358-BDCB-503D7D00EC01}" sibTransId="{CCD32768-27D8-4F21-B15E-DA045646107A}"/>
    <dgm:cxn modelId="{DE08465D-99E1-49B4-8C2D-F48BF8591B0D}" srcId="{2354F836-3DCD-44A6-AF0C-8ABA01ACCC1D}" destId="{0F34B838-7FF2-4F67-89C7-CBC9D5A29BB5}" srcOrd="2" destOrd="0" parTransId="{918A8479-71D5-4CFC-B03C-4A2912BD36A5}" sibTransId="{B3FC6BDD-244E-4AEE-89E1-6972AC328440}"/>
    <dgm:cxn modelId="{2337065C-4BE2-4D3B-AF1C-A403A4B7FC1F}" srcId="{0F34B838-7FF2-4F67-89C7-CBC9D5A29BB5}" destId="{F5067C5D-8C4C-49BD-8D6D-157AC1971429}" srcOrd="0" destOrd="0" parTransId="{ED1CB0B2-FEB5-45E3-B3DB-57B035358582}" sibTransId="{F40483A0-0116-4392-9488-16F519E910AF}"/>
    <dgm:cxn modelId="{1D3DD643-43EA-402A-AD0B-CC8F923FAAD7}" type="presOf" srcId="{2354F836-3DCD-44A6-AF0C-8ABA01ACCC1D}" destId="{6FF7ED8F-6BF4-4F01-824B-4C4BA33DBED9}" srcOrd="0" destOrd="0" presId="urn:microsoft.com/office/officeart/2005/8/layout/vList5"/>
    <dgm:cxn modelId="{84153415-21D9-49AB-8745-03DF4D550A9D}" type="presParOf" srcId="{6FF7ED8F-6BF4-4F01-824B-4C4BA33DBED9}" destId="{F6858976-E1A7-49BB-81BA-0B8EA9B0F7DF}" srcOrd="0" destOrd="0" presId="urn:microsoft.com/office/officeart/2005/8/layout/vList5"/>
    <dgm:cxn modelId="{2191BC0A-6406-43DB-AC18-38E144CEE4B1}" type="presParOf" srcId="{F6858976-E1A7-49BB-81BA-0B8EA9B0F7DF}" destId="{536E3A29-B081-486E-BF80-245C585436AD}" srcOrd="0" destOrd="0" presId="urn:microsoft.com/office/officeart/2005/8/layout/vList5"/>
    <dgm:cxn modelId="{CB9AA8D5-8450-4E8C-9CB2-A1725BEAE12A}" type="presOf" srcId="{F8976BFB-ED1B-43E7-BA07-245D5965EF3B}" destId="{536E3A29-B081-486E-BF80-245C585436AD}" srcOrd="0" destOrd="0" presId="urn:microsoft.com/office/officeart/2005/8/layout/vList5"/>
    <dgm:cxn modelId="{1CD8898E-4654-4041-A2F5-FB8DB132A7B6}" type="presParOf" srcId="{F6858976-E1A7-49BB-81BA-0B8EA9B0F7DF}" destId="{5DB430FA-40AF-441C-9088-58833561BB0C}" srcOrd="1" destOrd="0" presId="urn:microsoft.com/office/officeart/2005/8/layout/vList5"/>
    <dgm:cxn modelId="{1A8DF4EF-16AE-4C67-B075-91EAB48BB08A}" type="presOf" srcId="{EC65C2DD-F96E-414D-A055-2F1579CC5AD5}" destId="{5DB430FA-40AF-441C-9088-58833561BB0C}" srcOrd="0" destOrd="0" presId="urn:microsoft.com/office/officeart/2005/8/layout/vList5"/>
    <dgm:cxn modelId="{F36DE022-FAA3-4D18-83A2-E752077B427E}" type="presParOf" srcId="{6FF7ED8F-6BF4-4F01-824B-4C4BA33DBED9}" destId="{1379D97D-CB0F-4BA8-8663-2EE7CB4843E4}" srcOrd="1" destOrd="0" presId="urn:microsoft.com/office/officeart/2005/8/layout/vList5"/>
    <dgm:cxn modelId="{E2BF6D20-B4A9-4F97-83A3-F389477FB38B}" type="presParOf" srcId="{6FF7ED8F-6BF4-4F01-824B-4C4BA33DBED9}" destId="{9E5C987D-9000-43DB-A687-0CE35AB9D075}" srcOrd="2" destOrd="0" presId="urn:microsoft.com/office/officeart/2005/8/layout/vList5"/>
    <dgm:cxn modelId="{4679462C-6A38-49CC-ABB8-26086D56E96E}" type="presParOf" srcId="{9E5C987D-9000-43DB-A687-0CE35AB9D075}" destId="{28B1F780-1645-4604-942D-99FEAA7C6F48}" srcOrd="0" destOrd="0" presId="urn:microsoft.com/office/officeart/2005/8/layout/vList5"/>
    <dgm:cxn modelId="{D1889AFF-9B09-4160-831F-C2FB38780384}" type="presOf" srcId="{A4028774-DA83-486F-BF57-81999737D258}" destId="{28B1F780-1645-4604-942D-99FEAA7C6F48}" srcOrd="0" destOrd="0" presId="urn:microsoft.com/office/officeart/2005/8/layout/vList5"/>
    <dgm:cxn modelId="{AA182D80-6F37-486D-8B05-96A7764BBBBF}" type="presParOf" srcId="{9E5C987D-9000-43DB-A687-0CE35AB9D075}" destId="{EE4F30F4-99AB-4576-B95B-A27652EDE149}" srcOrd="1" destOrd="0" presId="urn:microsoft.com/office/officeart/2005/8/layout/vList5"/>
    <dgm:cxn modelId="{90D51889-BBBE-450E-B75A-E80F2C0DFC1A}" type="presOf" srcId="{B1360E05-BEBC-4D7D-A60A-6E2F1BAD72E0}" destId="{EE4F30F4-99AB-4576-B95B-A27652EDE149}" srcOrd="0" destOrd="0" presId="urn:microsoft.com/office/officeart/2005/8/layout/vList5"/>
    <dgm:cxn modelId="{29003E74-9F6C-44D9-804A-F03481395662}" type="presParOf" srcId="{6FF7ED8F-6BF4-4F01-824B-4C4BA33DBED9}" destId="{67346152-3BEE-46C8-82BA-FB1A9472FC93}" srcOrd="3" destOrd="0" presId="urn:microsoft.com/office/officeart/2005/8/layout/vList5"/>
    <dgm:cxn modelId="{E86E648A-29D1-42FF-9DDE-D46543E30D7C}" type="presParOf" srcId="{6FF7ED8F-6BF4-4F01-824B-4C4BA33DBED9}" destId="{CF7AE8E0-5D97-4E87-8E23-020E56D15FB4}" srcOrd="4" destOrd="0" presId="urn:microsoft.com/office/officeart/2005/8/layout/vList5"/>
    <dgm:cxn modelId="{58613791-3EA7-44D4-9CA4-C86975CFA1CB}" type="presParOf" srcId="{CF7AE8E0-5D97-4E87-8E23-020E56D15FB4}" destId="{C59E94B6-7C41-4DAC-A581-76C5CB003239}" srcOrd="0" destOrd="0" presId="urn:microsoft.com/office/officeart/2005/8/layout/vList5"/>
    <dgm:cxn modelId="{65A8132A-EE4E-48B7-8ECA-9C79F3C76536}" type="presOf" srcId="{0F34B838-7FF2-4F67-89C7-CBC9D5A29BB5}" destId="{C59E94B6-7C41-4DAC-A581-76C5CB003239}" srcOrd="0" destOrd="0" presId="urn:microsoft.com/office/officeart/2005/8/layout/vList5"/>
    <dgm:cxn modelId="{13EF8245-FD54-4A3D-A706-BF0FDE99EEEE}" type="presParOf" srcId="{CF7AE8E0-5D97-4E87-8E23-020E56D15FB4}" destId="{91100275-04C3-4273-A818-2FC9627BE782}" srcOrd="1" destOrd="0" presId="urn:microsoft.com/office/officeart/2005/8/layout/vList5"/>
    <dgm:cxn modelId="{47C36531-2ECD-40F8-8282-381D5D76F2E8}" type="presOf" srcId="{F5067C5D-8C4C-49BD-8D6D-157AC1971429}" destId="{91100275-04C3-4273-A818-2FC9627BE782}" srcOrd="0" destOrd="0" presId="urn:microsoft.com/office/officeart/2005/8/layout/vList5"/>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2E0E6998-8F06-4E4F-9364-166FB18FDD7B}"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ru-RU"/>
        </a:p>
      </dgm:t>
    </dgm:pt>
    <dgm:pt modelId="{8AC4FF5B-2562-4860-A689-769531B5B78A}" type="parTrans" cxnId="{BCC0A4C5-0B77-4875-95BB-31822116ADC8}">
      <dgm:prSet/>
      <dgm:spPr/>
      <dgm:t>
        <a:bodyPr/>
        <a:lstStyle/>
        <a:p>
          <a:endParaRPr lang="ru-RU"/>
        </a:p>
      </dgm:t>
    </dgm:pt>
    <dgm:pt modelId="{77FAF5BE-6A58-4C1E-8930-E999A3AE639A}">
      <dgm:prSet phldrT="[Текст]" custT="1"/>
      <dgm:spPr/>
      <dgm:t>
        <a:bodyPr/>
        <a:lstStyle/>
        <a:p>
          <a:r>
            <a:rPr lang="ru-RU" sz="2000">
              <a:latin typeface="Times New Roman" panose="02020603050405020304" pitchFamily="18" charset="0"/>
              <a:cs typeface="Times New Roman" panose="02020603050405020304" pitchFamily="18" charset="0"/>
            </a:rPr>
            <a:t>нормативное регулирование</a:t>
          </a:r>
        </a:p>
      </dgm:t>
    </dgm:pt>
    <dgm:pt modelId="{2187F595-8B6B-441E-B620-44F790D15E47}" type="sibTrans" cxnId="{BCC0A4C5-0B77-4875-95BB-31822116ADC8}">
      <dgm:prSet/>
      <dgm:spPr/>
      <dgm:t>
        <a:bodyPr/>
        <a:lstStyle/>
        <a:p>
          <a:endParaRPr lang="ru-RU"/>
        </a:p>
      </dgm:t>
    </dgm:pt>
    <dgm:pt modelId="{1986BD57-EC98-4557-B76D-C8676B5D8A4C}" type="parTrans" cxnId="{3B987375-5594-481C-BB9E-94D3F23E3B9F}">
      <dgm:prSet/>
      <dgm:spPr/>
      <dgm:t>
        <a:bodyPr/>
        <a:lstStyle/>
        <a:p>
          <a:endParaRPr lang="ru-RU"/>
        </a:p>
      </dgm:t>
    </dgm:pt>
    <dgm:pt modelId="{ECDE1F7E-F267-4080-85AE-50615273E841}">
      <dgm:prSet custT="1"/>
      <dgm:spPr/>
      <dgm:t>
        <a:bodyPr/>
        <a:lstStyle/>
        <a:p>
          <a:r>
            <a:rPr lang="ru-RU" sz="1800">
              <a:latin typeface="Times New Roman" panose="02020603050405020304" pitchFamily="18" charset="0"/>
              <a:cs typeface="Times New Roman" panose="02020603050405020304" pitchFamily="18" charset="0"/>
            </a:rPr>
            <a:t>систематический мониторинг качества, наличие стимулирующих и поощряющих механизмов</a:t>
          </a:r>
        </a:p>
      </dgm:t>
    </dgm:pt>
    <dgm:pt modelId="{8B06B565-98BD-412D-9747-74CC36980787}" type="sibTrans" cxnId="{3B987375-5594-481C-BB9E-94D3F23E3B9F}">
      <dgm:prSet/>
      <dgm:spPr/>
      <dgm:t>
        <a:bodyPr/>
        <a:lstStyle/>
        <a:p>
          <a:endParaRPr lang="ru-RU"/>
        </a:p>
      </dgm:t>
    </dgm:pt>
    <dgm:pt modelId="{36DFC00F-490C-4C6B-A976-ACE4E929F0DB}" type="parTrans" cxnId="{F68698D6-2463-46CB-BD9C-407D77F75137}">
      <dgm:prSet/>
      <dgm:spPr/>
      <dgm:t>
        <a:bodyPr/>
        <a:lstStyle/>
        <a:p>
          <a:endParaRPr lang="ru-RU"/>
        </a:p>
      </dgm:t>
    </dgm:pt>
    <dgm:pt modelId="{C138B5A0-6387-479D-A42F-B33C433B6794}">
      <dgm:prSet custT="1"/>
      <dgm:spPr/>
      <dgm:t>
        <a:bodyPr/>
        <a:lstStyle/>
        <a:p>
          <a:r>
            <a:rPr lang="ru-RU" sz="1800">
              <a:solidFill>
                <a:schemeClr val="bg1"/>
              </a:solidFill>
              <a:latin typeface="Times New Roman" panose="02020603050405020304" pitchFamily="18" charset="0"/>
              <a:cs typeface="Times New Roman" panose="02020603050405020304" pitchFamily="18" charset="0"/>
            </a:rPr>
            <a:t>гибкость, быстрота реагирования на внешние изменения, постоянное развитие</a:t>
          </a:r>
        </a:p>
      </dgm:t>
    </dgm:pt>
    <dgm:pt modelId="{6C0067DD-0C36-4202-B2D3-FE9D948A643C}" type="sibTrans" cxnId="{F68698D6-2463-46CB-BD9C-407D77F75137}">
      <dgm:prSet/>
      <dgm:spPr/>
      <dgm:t>
        <a:bodyPr/>
        <a:lstStyle/>
        <a:p>
          <a:endParaRPr lang="ru-RU"/>
        </a:p>
      </dgm:t>
    </dgm:pt>
    <dgm:pt modelId="{B871E920-CB7A-4550-B456-38494997E3F9}" type="parTrans" cxnId="{D7FAA759-307F-44ED-947D-599107D9480F}">
      <dgm:prSet/>
      <dgm:spPr/>
      <dgm:t>
        <a:bodyPr/>
        <a:lstStyle/>
        <a:p>
          <a:endParaRPr lang="ru-RU"/>
        </a:p>
      </dgm:t>
    </dgm:pt>
    <dgm:pt modelId="{51BBCEE4-24B7-4AFE-AC1F-1A40C5BBEDE7}">
      <dgm:prSet custT="1"/>
      <dgm:spPr/>
      <dgm:t>
        <a:bodyPr/>
        <a:lstStyle/>
        <a:p>
          <a:r>
            <a:rPr lang="ru-RU" sz="2000">
              <a:solidFill>
                <a:schemeClr val="tx2">
                  <a:lumMod val="75000"/>
                </a:schemeClr>
              </a:solidFill>
              <a:latin typeface="Times New Roman" panose="02020603050405020304" pitchFamily="18" charset="0"/>
              <a:cs typeface="Times New Roman" panose="02020603050405020304" pitchFamily="18" charset="0"/>
            </a:rPr>
            <a:t>использование активных инновационных форм, ИКТ-технологий</a:t>
          </a:r>
        </a:p>
      </dgm:t>
    </dgm:pt>
    <dgm:pt modelId="{5594CE7A-F5C6-43AC-A2FC-941C6B81BAB6}" type="sibTrans" cxnId="{D7FAA759-307F-44ED-947D-599107D9480F}">
      <dgm:prSet/>
      <dgm:spPr/>
      <dgm:t>
        <a:bodyPr/>
        <a:lstStyle/>
        <a:p>
          <a:endParaRPr lang="ru-RU"/>
        </a:p>
      </dgm:t>
    </dgm:pt>
    <dgm:pt modelId="{5C013A0B-233A-4550-B6DB-13FA95030E02}" type="parTrans" cxnId="{B51CA9AB-891C-4D66-8DFE-D8887CCFB3C5}">
      <dgm:prSet/>
      <dgm:spPr/>
      <dgm:t>
        <a:bodyPr/>
        <a:lstStyle/>
        <a:p>
          <a:endParaRPr lang="ru-RU"/>
        </a:p>
      </dgm:t>
    </dgm:pt>
    <dgm:pt modelId="{1A111703-ADE8-4215-99FB-E52681B31A22}">
      <dgm:prSet phldrT="[Текст]" custT="1"/>
      <dgm:spPr/>
      <dgm:t>
        <a:bodyPr/>
        <a:lstStyle/>
        <a:p>
          <a:r>
            <a:rPr lang="ru-RU" sz="2000">
              <a:latin typeface="Times New Roman" panose="02020603050405020304" pitchFamily="18" charset="0"/>
              <a:cs typeface="Times New Roman" panose="02020603050405020304" pitchFamily="18" charset="0"/>
            </a:rPr>
            <a:t>перспективный характер, наличие планирования в соответствии с программой развития</a:t>
          </a:r>
          <a:endParaRPr lang="ru-RU" sz="2000"/>
        </a:p>
      </dgm:t>
    </dgm:pt>
    <dgm:pt modelId="{A56E6A1D-3418-42A1-A624-B0F622E94B9F}" type="sibTrans" cxnId="{B51CA9AB-891C-4D66-8DFE-D8887CCFB3C5}">
      <dgm:prSet/>
      <dgm:spPr/>
      <dgm:t>
        <a:bodyPr/>
        <a:lstStyle/>
        <a:p>
          <a:endParaRPr lang="ru-RU"/>
        </a:p>
      </dgm:t>
    </dgm:pt>
    <dgm:pt modelId="{89CF7367-29A7-4E72-9992-3E870F3136A7}" type="parTrans" cxnId="{401B6178-5938-4FE0-98BF-B5558E49BC34}">
      <dgm:prSet/>
      <dgm:spPr/>
      <dgm:t>
        <a:bodyPr/>
        <a:lstStyle/>
        <a:p>
          <a:endParaRPr lang="ru-RU"/>
        </a:p>
      </dgm:t>
    </dgm:pt>
    <dgm:pt modelId="{88A3EBAE-4EBF-45A5-A2F2-4C9650971C13}">
      <dgm:prSet phldrT="[Текст]" custT="1"/>
      <dgm:spPr/>
      <dgm:t>
        <a:bodyPr/>
        <a:lstStyle/>
        <a:p>
          <a:r>
            <a:rPr lang="ru-RU" sz="2000">
              <a:latin typeface="Times New Roman" panose="02020603050405020304" pitchFamily="18" charset="0"/>
              <a:cs typeface="Times New Roman" panose="02020603050405020304" pitchFamily="18" charset="0"/>
            </a:rPr>
            <a:t>ориентация на удовлетворение потребностей педагогов в методических услугах </a:t>
          </a:r>
          <a:endParaRPr lang="ru-RU" sz="2000"/>
        </a:p>
      </dgm:t>
    </dgm:pt>
    <dgm:pt modelId="{D7DADC9F-7434-4585-A607-E6083FDED32B}" type="sibTrans" cxnId="{401B6178-5938-4FE0-98BF-B5558E49BC34}">
      <dgm:prSet/>
      <dgm:spPr/>
      <dgm:t>
        <a:bodyPr/>
        <a:lstStyle/>
        <a:p>
          <a:endParaRPr lang="ru-RU"/>
        </a:p>
      </dgm:t>
    </dgm:pt>
    <dgm:pt modelId="{0FD24A69-800B-4EF9-AB49-850E9325CA16}" type="pres">
      <dgm:prSet presAssocID="{2E0E6998-8F06-4E4F-9364-166FB18FDD7B}" presName="Name0">
        <dgm:presLayoutVars>
          <dgm:dir/>
          <dgm:animLvl val="lvl"/>
          <dgm:resizeHandles val="exact"/>
        </dgm:presLayoutVars>
      </dgm:prSet>
      <dgm:spPr/>
      <dgm:t>
        <a:bodyPr/>
        <a:lstStyle/>
        <a:p>
          <a:endParaRPr lang="ru-RU"/>
        </a:p>
      </dgm:t>
    </dgm:pt>
    <dgm:pt modelId="{4EC0C932-5283-481C-B758-5664EC1DE9AB}" type="pres">
      <dgm:prSet presAssocID="{88A3EBAE-4EBF-45A5-A2F2-4C9650971C13}" presName="boxAndChildren"/>
      <dgm:spPr/>
      <dgm:t>
        <a:bodyPr/>
        <a:lstStyle/>
        <a:p/>
      </dgm:t>
    </dgm:pt>
    <dgm:pt modelId="{9131172A-82E2-4F4F-966F-EFE32ABCBB61}" type="pres">
      <dgm:prSet presAssocID="{88A3EBAE-4EBF-45A5-A2F2-4C9650971C13}" presName="parentTextBox" presStyleLbl="node1" presStyleCnt="6"/>
      <dgm:spPr/>
      <dgm:t>
        <a:bodyPr/>
        <a:lstStyle/>
        <a:p>
          <a:endParaRPr lang="ru-RU"/>
        </a:p>
      </dgm:t>
    </dgm:pt>
    <dgm:pt modelId="{7653F480-659B-4EA6-9E36-5F8C9BB90BE5}" type="pres">
      <dgm:prSet presAssocID="{A56E6A1D-3418-42A1-A624-B0F622E94B9F}" presName="sp"/>
      <dgm:spPr/>
      <dgm:t>
        <a:bodyPr/>
        <a:lstStyle/>
        <a:p/>
      </dgm:t>
    </dgm:pt>
    <dgm:pt modelId="{C2CB2337-F489-45C0-A3FF-9E9C80CEBF0D}" type="pres">
      <dgm:prSet presAssocID="{1A111703-ADE8-4215-99FB-E52681B31A22}" presName="arrowAndChildren"/>
      <dgm:spPr/>
      <dgm:t>
        <a:bodyPr/>
        <a:lstStyle/>
        <a:p/>
      </dgm:t>
    </dgm:pt>
    <dgm:pt modelId="{D8A63500-464D-45D6-A941-9446F8CBA3EC}" type="pres">
      <dgm:prSet presAssocID="{1A111703-ADE8-4215-99FB-E52681B31A22}" presName="parentTextArrow" presStyleLbl="node1" presStyleIdx="1" presStyleCnt="6"/>
      <dgm:spPr/>
      <dgm:t>
        <a:bodyPr/>
        <a:lstStyle/>
        <a:p>
          <a:endParaRPr lang="ru-RU"/>
        </a:p>
      </dgm:t>
    </dgm:pt>
    <dgm:pt modelId="{F0DEF418-6BAC-4506-8665-CFDD16E7A9EA}" type="pres">
      <dgm:prSet presAssocID="{5594CE7A-F5C6-43AC-A2FC-941C6B81BAB6}" presName="sp"/>
      <dgm:spPr/>
      <dgm:t>
        <a:bodyPr/>
        <a:lstStyle/>
        <a:p/>
      </dgm:t>
    </dgm:pt>
    <dgm:pt modelId="{CCF195B8-3238-44B0-8E64-2DC619543B2B}" type="pres">
      <dgm:prSet presAssocID="{51BBCEE4-24B7-4AFE-AC1F-1A40C5BBEDE7}" presName="arrowAndChildren"/>
      <dgm:spPr/>
      <dgm:t>
        <a:bodyPr/>
        <a:lstStyle/>
        <a:p/>
      </dgm:t>
    </dgm:pt>
    <dgm:pt modelId="{A3FA1FAC-586B-4C8F-AFAD-3C7D9D106326}" type="pres">
      <dgm:prSet presAssocID="{51BBCEE4-24B7-4AFE-AC1F-1A40C5BBEDE7}" presName="parentTextArrow" presStyleLbl="node1" presStyleIdx="2" presStyleCnt="6" custLinFactNeighborX="-2215" custLinFactNeighborY="132"/>
      <dgm:spPr/>
      <dgm:t>
        <a:bodyPr/>
        <a:lstStyle/>
        <a:p>
          <a:endParaRPr lang="ru-RU"/>
        </a:p>
      </dgm:t>
    </dgm:pt>
    <dgm:pt modelId="{2DB65F95-0ABB-44D0-96BC-B1C6202ADAFA}" type="pres">
      <dgm:prSet presAssocID="{6C0067DD-0C36-4202-B2D3-FE9D948A643C}" presName="sp"/>
      <dgm:spPr/>
      <dgm:t>
        <a:bodyPr/>
        <a:lstStyle/>
        <a:p/>
      </dgm:t>
    </dgm:pt>
    <dgm:pt modelId="{F5521D28-5987-47BD-9236-BFE70BA52F18}" type="pres">
      <dgm:prSet presAssocID="{C138B5A0-6387-479D-A42F-B33C433B6794}" presName="arrowAndChildren"/>
      <dgm:spPr/>
      <dgm:t>
        <a:bodyPr/>
        <a:lstStyle/>
        <a:p/>
      </dgm:t>
    </dgm:pt>
    <dgm:pt modelId="{64BC4A90-C5C8-49C1-99BB-4C9BA8960FBF}" type="pres">
      <dgm:prSet presAssocID="{C138B5A0-6387-479D-A42F-B33C433B6794}" presName="parentTextArrow" presStyleLbl="node1" presStyleIdx="3" presStyleCnt="6"/>
      <dgm:spPr/>
      <dgm:t>
        <a:bodyPr/>
        <a:lstStyle/>
        <a:p>
          <a:endParaRPr lang="ru-RU"/>
        </a:p>
      </dgm:t>
    </dgm:pt>
    <dgm:pt modelId="{7273A5DB-FDA2-4F15-B972-407188EA296D}" type="pres">
      <dgm:prSet presAssocID="{8B06B565-98BD-412D-9747-74CC36980787}" presName="sp"/>
      <dgm:spPr/>
      <dgm:t>
        <a:bodyPr/>
        <a:lstStyle/>
        <a:p/>
      </dgm:t>
    </dgm:pt>
    <dgm:pt modelId="{9424FFCF-9F31-4123-92AB-D7DE332E9DDF}" type="pres">
      <dgm:prSet presAssocID="{ECDE1F7E-F267-4080-85AE-50615273E841}" presName="arrowAndChildren"/>
      <dgm:spPr/>
      <dgm:t>
        <a:bodyPr/>
        <a:lstStyle/>
        <a:p/>
      </dgm:t>
    </dgm:pt>
    <dgm:pt modelId="{60DE9A03-4ABC-494E-A19A-3C401C6A9D0E}" type="pres">
      <dgm:prSet presAssocID="{ECDE1F7E-F267-4080-85AE-50615273E841}" presName="parentTextArrow" presStyleLbl="node1" presStyleIdx="4" presStyleCnt="6" custLinFactNeighborY="-2035"/>
      <dgm:spPr/>
      <dgm:t>
        <a:bodyPr/>
        <a:lstStyle/>
        <a:p>
          <a:endParaRPr lang="ru-RU"/>
        </a:p>
      </dgm:t>
    </dgm:pt>
    <dgm:pt modelId="{2154378F-2AA7-48D6-8286-3D04651873E1}" type="pres">
      <dgm:prSet presAssocID="{2187F595-8B6B-441E-B620-44F790D15E47}" presName="sp"/>
      <dgm:spPr/>
      <dgm:t>
        <a:bodyPr/>
        <a:lstStyle/>
        <a:p/>
      </dgm:t>
    </dgm:pt>
    <dgm:pt modelId="{3E07B335-ADCD-4598-A21A-1004185EDE97}" type="pres">
      <dgm:prSet presAssocID="{77FAF5BE-6A58-4C1E-8930-E999A3AE639A}" presName="arrowAndChildren"/>
      <dgm:spPr/>
      <dgm:t>
        <a:bodyPr/>
        <a:lstStyle/>
        <a:p/>
      </dgm:t>
    </dgm:pt>
    <dgm:pt modelId="{AA0A4B79-93D0-4C96-89FE-B554321C674E}" type="pres">
      <dgm:prSet presAssocID="{77FAF5BE-6A58-4C1E-8930-E999A3AE639A}" presName="parentTextArrow" presStyleLbl="node1" presStyleIdx="5" presStyleCnt="6" custLinFactNeighborY="3866"/>
      <dgm:spPr/>
      <dgm:t>
        <a:bodyPr/>
        <a:lstStyle/>
        <a:p>
          <a:endParaRPr lang="ru-RU"/>
        </a:p>
      </dgm:t>
    </dgm:pt>
  </dgm:ptLst>
  <dgm:cxnLst>
    <dgm:cxn modelId="{BCC0A4C5-0B77-4875-95BB-31822116ADC8}" srcId="{2E0E6998-8F06-4E4F-9364-166FB18FDD7B}" destId="{77FAF5BE-6A58-4C1E-8930-E999A3AE639A}" srcOrd="0" destOrd="0" parTransId="{8AC4FF5B-2562-4860-A689-769531B5B78A}" sibTransId="{2187F595-8B6B-441E-B620-44F790D15E47}"/>
    <dgm:cxn modelId="{3B987375-5594-481C-BB9E-94D3F23E3B9F}" srcId="{2E0E6998-8F06-4E4F-9364-166FB18FDD7B}" destId="{ECDE1F7E-F267-4080-85AE-50615273E841}" srcOrd="1" destOrd="0" parTransId="{1986BD57-EC98-4557-B76D-C8676B5D8A4C}" sibTransId="{8B06B565-98BD-412D-9747-74CC36980787}"/>
    <dgm:cxn modelId="{F68698D6-2463-46CB-BD9C-407D77F75137}" srcId="{2E0E6998-8F06-4E4F-9364-166FB18FDD7B}" destId="{C138B5A0-6387-479D-A42F-B33C433B6794}" srcOrd="2" destOrd="0" parTransId="{36DFC00F-490C-4C6B-A976-ACE4E929F0DB}" sibTransId="{6C0067DD-0C36-4202-B2D3-FE9D948A643C}"/>
    <dgm:cxn modelId="{D7FAA759-307F-44ED-947D-599107D9480F}" srcId="{2E0E6998-8F06-4E4F-9364-166FB18FDD7B}" destId="{51BBCEE4-24B7-4AFE-AC1F-1A40C5BBEDE7}" srcOrd="3" destOrd="0" parTransId="{B871E920-CB7A-4550-B456-38494997E3F9}" sibTransId="{5594CE7A-F5C6-43AC-A2FC-941C6B81BAB6}"/>
    <dgm:cxn modelId="{B51CA9AB-891C-4D66-8DFE-D8887CCFB3C5}" srcId="{2E0E6998-8F06-4E4F-9364-166FB18FDD7B}" destId="{1A111703-ADE8-4215-99FB-E52681B31A22}" srcOrd="4" destOrd="0" parTransId="{5C013A0B-233A-4550-B6DB-13FA95030E02}" sibTransId="{A56E6A1D-3418-42A1-A624-B0F622E94B9F}"/>
    <dgm:cxn modelId="{401B6178-5938-4FE0-98BF-B5558E49BC34}" srcId="{2E0E6998-8F06-4E4F-9364-166FB18FDD7B}" destId="{88A3EBAE-4EBF-45A5-A2F2-4C9650971C13}" srcOrd="5" destOrd="0" parTransId="{89CF7367-29A7-4E72-9992-3E870F3136A7}" sibTransId="{D7DADC9F-7434-4585-A607-E6083FDED32B}"/>
    <dgm:cxn modelId="{FBA9359A-652E-4628-B002-31CE2F559526}" type="presOf" srcId="{2E0E6998-8F06-4E4F-9364-166FB18FDD7B}" destId="{0FD24A69-800B-4EF9-AB49-850E9325CA16}" srcOrd="0" destOrd="0" presId="urn:microsoft.com/office/officeart/2005/8/layout/process4"/>
    <dgm:cxn modelId="{6B5953B8-A32F-4C28-A632-9EAAAFCC033D}" type="presParOf" srcId="{0FD24A69-800B-4EF9-AB49-850E9325CA16}" destId="{4EC0C932-5283-481C-B758-5664EC1DE9AB}" srcOrd="0" destOrd="0" presId="urn:microsoft.com/office/officeart/2005/8/layout/process4"/>
    <dgm:cxn modelId="{BDAB0CDE-1ABD-4D84-A96D-EBC9733B2EB0}" type="presParOf" srcId="{4EC0C932-5283-481C-B758-5664EC1DE9AB}" destId="{9131172A-82E2-4F4F-966F-EFE32ABCBB61}" srcOrd="0" destOrd="0" presId="urn:microsoft.com/office/officeart/2005/8/layout/process4"/>
    <dgm:cxn modelId="{DAE7A4C3-E33F-4B94-9888-188DE367997F}" type="presOf" srcId="{88A3EBAE-4EBF-45A5-A2F2-4C9650971C13}" destId="{9131172A-82E2-4F4F-966F-EFE32ABCBB61}" srcOrd="0" destOrd="0" presId="urn:microsoft.com/office/officeart/2005/8/layout/process4"/>
    <dgm:cxn modelId="{11C30B19-E64D-4ADA-9EF3-5C82A2578292}" type="presParOf" srcId="{0FD24A69-800B-4EF9-AB49-850E9325CA16}" destId="{7653F480-659B-4EA6-9E36-5F8C9BB90BE5}" srcOrd="1" destOrd="0" presId="urn:microsoft.com/office/officeart/2005/8/layout/process4"/>
    <dgm:cxn modelId="{275B721F-4B58-4AA2-8064-386AFBB902E8}" type="presParOf" srcId="{0FD24A69-800B-4EF9-AB49-850E9325CA16}" destId="{C2CB2337-F489-45C0-A3FF-9E9C80CEBF0D}" srcOrd="2" destOrd="0" presId="urn:microsoft.com/office/officeart/2005/8/layout/process4"/>
    <dgm:cxn modelId="{624B0465-6A6B-4A39-ADB2-0368ADD89DF4}" type="presParOf" srcId="{C2CB2337-F489-45C0-A3FF-9E9C80CEBF0D}" destId="{D8A63500-464D-45D6-A941-9446F8CBA3EC}" srcOrd="0" destOrd="0" presId="urn:microsoft.com/office/officeart/2005/8/layout/process4"/>
    <dgm:cxn modelId="{5306336D-DA6C-4B38-BA94-24F18F1EBEF5}" type="presOf" srcId="{1A111703-ADE8-4215-99FB-E52681B31A22}" destId="{D8A63500-464D-45D6-A941-9446F8CBA3EC}" srcOrd="0" destOrd="0" presId="urn:microsoft.com/office/officeart/2005/8/layout/process4"/>
    <dgm:cxn modelId="{175F5412-80C5-4E17-B315-0BB6C5CA7415}" type="presParOf" srcId="{0FD24A69-800B-4EF9-AB49-850E9325CA16}" destId="{F0DEF418-6BAC-4506-8665-CFDD16E7A9EA}" srcOrd="3" destOrd="0" presId="urn:microsoft.com/office/officeart/2005/8/layout/process4"/>
    <dgm:cxn modelId="{701EA219-E462-4CB4-9A4C-1513675132C8}" type="presParOf" srcId="{0FD24A69-800B-4EF9-AB49-850E9325CA16}" destId="{CCF195B8-3238-44B0-8E64-2DC619543B2B}" srcOrd="4" destOrd="0" presId="urn:microsoft.com/office/officeart/2005/8/layout/process4"/>
    <dgm:cxn modelId="{34BD3B1D-6490-4766-AF12-56E62788DC2F}" type="presParOf" srcId="{CCF195B8-3238-44B0-8E64-2DC619543B2B}" destId="{A3FA1FAC-586B-4C8F-AFAD-3C7D9D106326}" srcOrd="0" destOrd="0" presId="urn:microsoft.com/office/officeart/2005/8/layout/process4"/>
    <dgm:cxn modelId="{96B0508E-8AD8-43E1-B4AF-53443A198174}" type="presOf" srcId="{51BBCEE4-24B7-4AFE-AC1F-1A40C5BBEDE7}" destId="{A3FA1FAC-586B-4C8F-AFAD-3C7D9D106326}" srcOrd="0" destOrd="0" presId="urn:microsoft.com/office/officeart/2005/8/layout/process4"/>
    <dgm:cxn modelId="{B7B20EFD-E07D-44F3-8CAB-7ED085E22DD9}" type="presParOf" srcId="{0FD24A69-800B-4EF9-AB49-850E9325CA16}" destId="{2DB65F95-0ABB-44D0-96BC-B1C6202ADAFA}" srcOrd="5" destOrd="0" presId="urn:microsoft.com/office/officeart/2005/8/layout/process4"/>
    <dgm:cxn modelId="{76B29A3C-3591-4268-BE1F-C10D72B54DCE}" type="presParOf" srcId="{0FD24A69-800B-4EF9-AB49-850E9325CA16}" destId="{F5521D28-5987-47BD-9236-BFE70BA52F18}" srcOrd="6" destOrd="0" presId="urn:microsoft.com/office/officeart/2005/8/layout/process4"/>
    <dgm:cxn modelId="{5FE18546-82C0-4D1D-9AE3-A6BE9FCAD257}" type="presParOf" srcId="{F5521D28-5987-47BD-9236-BFE70BA52F18}" destId="{64BC4A90-C5C8-49C1-99BB-4C9BA8960FBF}" srcOrd="0" destOrd="0" presId="urn:microsoft.com/office/officeart/2005/8/layout/process4"/>
    <dgm:cxn modelId="{94B2DDB2-5C6D-4D14-A1A5-0EE02F00FF57}" type="presOf" srcId="{C138B5A0-6387-479D-A42F-B33C433B6794}" destId="{64BC4A90-C5C8-49C1-99BB-4C9BA8960FBF}" srcOrd="0" destOrd="0" presId="urn:microsoft.com/office/officeart/2005/8/layout/process4"/>
    <dgm:cxn modelId="{9D2BFE78-EAA6-4299-83AC-D10AEC18D97E}" type="presParOf" srcId="{0FD24A69-800B-4EF9-AB49-850E9325CA16}" destId="{7273A5DB-FDA2-4F15-B972-407188EA296D}" srcOrd="7" destOrd="0" presId="urn:microsoft.com/office/officeart/2005/8/layout/process4"/>
    <dgm:cxn modelId="{86DB1CBB-B800-4976-A91A-824DC57CA56B}" type="presParOf" srcId="{0FD24A69-800B-4EF9-AB49-850E9325CA16}" destId="{9424FFCF-9F31-4123-92AB-D7DE332E9DDF}" srcOrd="8" destOrd="0" presId="urn:microsoft.com/office/officeart/2005/8/layout/process4"/>
    <dgm:cxn modelId="{C9A1C07D-2B5C-4FB0-88D6-198F058D90F4}" type="presParOf" srcId="{9424FFCF-9F31-4123-92AB-D7DE332E9DDF}" destId="{60DE9A03-4ABC-494E-A19A-3C401C6A9D0E}" srcOrd="0" destOrd="0" presId="urn:microsoft.com/office/officeart/2005/8/layout/process4"/>
    <dgm:cxn modelId="{E6DAE2AD-02E9-4811-B1F3-5C81BB8A3A29}" type="presOf" srcId="{ECDE1F7E-F267-4080-85AE-50615273E841}" destId="{60DE9A03-4ABC-494E-A19A-3C401C6A9D0E}" srcOrd="0" destOrd="0" presId="urn:microsoft.com/office/officeart/2005/8/layout/process4"/>
    <dgm:cxn modelId="{B65D810E-6B13-4D60-A340-8D30DF99F1A4}" type="presParOf" srcId="{0FD24A69-800B-4EF9-AB49-850E9325CA16}" destId="{2154378F-2AA7-48D6-8286-3D04651873E1}" srcOrd="9" destOrd="0" presId="urn:microsoft.com/office/officeart/2005/8/layout/process4"/>
    <dgm:cxn modelId="{217E61FF-9AE1-462A-B148-3771185CB06F}" type="presParOf" srcId="{0FD24A69-800B-4EF9-AB49-850E9325CA16}" destId="{3E07B335-ADCD-4598-A21A-1004185EDE97}" srcOrd="10" destOrd="0" presId="urn:microsoft.com/office/officeart/2005/8/layout/process4"/>
    <dgm:cxn modelId="{0C6D3884-F410-4B50-8A2F-0B9C79D712E7}" type="presParOf" srcId="{3E07B335-ADCD-4598-A21A-1004185EDE97}" destId="{AA0A4B79-93D0-4C96-89FE-B554321C674E}" srcOrd="0" destOrd="0" presId="urn:microsoft.com/office/officeart/2005/8/layout/process4"/>
    <dgm:cxn modelId="{CD07405D-D0D0-4FED-9473-E9A8DF258FE6}" type="presOf" srcId="{77FAF5BE-6A58-4C1E-8930-E999A3AE639A}" destId="{AA0A4B79-93D0-4C96-89FE-B554321C674E}" srcOrd="0" destOrd="0" presId="urn:microsoft.com/office/officeart/2005/8/layout/process4"/>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D40B667B-74FE-491C-BD89-4759F48773B9}"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ru-RU"/>
        </a:p>
      </dgm:t>
    </dgm:pt>
    <dgm:pt modelId="{4D345D27-7FD2-43CF-8E74-023F2492DE01}" type="parTrans" cxnId="{57F953B8-B60E-437E-AF41-E6268DE4D948}">
      <dgm:prSet/>
      <dgm:spPr/>
      <dgm:t>
        <a:bodyPr/>
        <a:lstStyle/>
        <a:p>
          <a:endParaRPr lang="ru-RU"/>
        </a:p>
      </dgm:t>
    </dgm:pt>
    <dgm:pt modelId="{702908AA-955A-4C4A-A783-434ABBFE1A94}">
      <dgm:prSet phldrT="[Текст]" custT="1"/>
      <dgm:spPr/>
      <dgm:t>
        <a:bodyPr/>
        <a:lstStyle/>
        <a:p>
          <a:r>
            <a:rPr lang="ru-RU" sz="1400" b="1">
              <a:latin typeface="Times New Roman" panose="02020603050405020304" pitchFamily="18" charset="0"/>
              <a:cs typeface="Times New Roman" panose="02020603050405020304" pitchFamily="18" charset="0"/>
            </a:rPr>
            <a:t>Критерий результативности</a:t>
          </a:r>
          <a:endParaRPr lang="ru-RU" sz="1400">
            <a:latin typeface="Times New Roman" panose="02020603050405020304" pitchFamily="18" charset="0"/>
            <a:cs typeface="Times New Roman" panose="02020603050405020304" pitchFamily="18" charset="0"/>
          </a:endParaRPr>
        </a:p>
      </dgm:t>
    </dgm:pt>
    <dgm:pt modelId="{D803D565-8C8C-4ED3-B8EE-412725523C23}" type="parTrans" cxnId="{CA7653D2-22DC-437B-9DE0-3A0FB5D52552}">
      <dgm:prSet/>
      <dgm:spPr/>
      <dgm:t>
        <a:bodyPr/>
        <a:lstStyle/>
        <a:p>
          <a:endParaRPr lang="ru-RU"/>
        </a:p>
      </dgm:t>
    </dgm:pt>
    <dgm:pt modelId="{6BCE8D8F-2859-4EE2-BB48-0205D82A1E8A}">
      <dgm:prSet phldrT="[Текст]"/>
      <dgm:spPr/>
      <dgm:t>
        <a:bodyPr/>
        <a:lstStyle/>
        <a:p>
          <a:r>
            <a:rPr lang="ru-RU">
              <a:latin typeface="Times New Roman" panose="02020603050405020304" pitchFamily="18" charset="0"/>
              <a:cs typeface="Times New Roman" panose="02020603050405020304" pitchFamily="18" charset="0"/>
            </a:rPr>
            <a:t>методической работы можно считать достигнутым, если результаты развития детей растут, достигая оптимального уровня для каждого ребенка или приближаясь к нему за отведенное время без перезагрузки детей. </a:t>
          </a:r>
        </a:p>
      </dgm:t>
    </dgm:pt>
    <dgm:pt modelId="{C3AFBDBE-8E95-4B8C-800D-CE46155E6292}" type="sibTrans" cxnId="{CA7653D2-22DC-437B-9DE0-3A0FB5D52552}">
      <dgm:prSet/>
      <dgm:spPr/>
      <dgm:t>
        <a:bodyPr/>
        <a:lstStyle/>
        <a:p>
          <a:endParaRPr lang="ru-RU"/>
        </a:p>
      </dgm:t>
    </dgm:pt>
    <dgm:pt modelId="{3B591F08-1EFD-4035-A803-8FFA552E71EA}" type="sibTrans" cxnId="{57F953B8-B60E-437E-AF41-E6268DE4D948}">
      <dgm:prSet/>
      <dgm:spPr/>
      <dgm:t>
        <a:bodyPr/>
        <a:lstStyle/>
        <a:p>
          <a:endParaRPr lang="ru-RU"/>
        </a:p>
      </dgm:t>
    </dgm:pt>
    <dgm:pt modelId="{7F55F845-D8E4-43DD-830E-7488B779A71E}" type="parTrans" cxnId="{7108F448-672B-4905-A4A8-5D25ACB3D398}">
      <dgm:prSet/>
      <dgm:spPr/>
      <dgm:t>
        <a:bodyPr/>
        <a:lstStyle/>
        <a:p>
          <a:endParaRPr lang="ru-RU"/>
        </a:p>
      </dgm:t>
    </dgm:pt>
    <dgm:pt modelId="{EDB5FA4F-F7E9-47CD-9FD3-FF9AF986FCE4}">
      <dgm:prSet phldrT="[Текст]" custT="1"/>
      <dgm:spPr/>
      <dgm:t>
        <a:bodyPr/>
        <a:lstStyle/>
        <a:p>
          <a:r>
            <a:rPr lang="ru-RU" sz="1400" b="1">
              <a:latin typeface="Times New Roman" panose="02020603050405020304" pitchFamily="18" charset="0"/>
              <a:cs typeface="Times New Roman" panose="02020603050405020304" pitchFamily="18" charset="0"/>
            </a:rPr>
            <a:t>Критерий рациональных затрат времени</a:t>
          </a:r>
          <a:endParaRPr lang="ru-RU" sz="1400">
            <a:latin typeface="Times New Roman" panose="02020603050405020304" pitchFamily="18" charset="0"/>
            <a:cs typeface="Times New Roman" panose="02020603050405020304" pitchFamily="18" charset="0"/>
          </a:endParaRPr>
        </a:p>
      </dgm:t>
    </dgm:pt>
    <dgm:pt modelId="{DB484E66-24BF-4FD2-8D44-C17EC2C2DC2D}" type="parTrans" cxnId="{2318F59C-328D-4444-9DC1-D0D56BFB84DB}">
      <dgm:prSet/>
      <dgm:spPr/>
      <dgm:t>
        <a:bodyPr/>
        <a:lstStyle/>
        <a:p>
          <a:endParaRPr lang="ru-RU"/>
        </a:p>
      </dgm:t>
    </dgm:pt>
    <dgm:pt modelId="{4FCA784A-F8B9-4164-9FEF-9F21DEA42093}">
      <dgm:prSet phldrT="[Текст]"/>
      <dgm:spPr/>
      <dgm:t>
        <a:bodyPr/>
        <a:lstStyle/>
        <a:p>
          <a:r>
            <a:rPr lang="ru-RU">
              <a:latin typeface="Times New Roman" panose="02020603050405020304" pitchFamily="18" charset="0"/>
              <a:cs typeface="Times New Roman" panose="02020603050405020304" pitchFamily="18" charset="0"/>
            </a:rPr>
            <a:t>экономичность методической работы достигается там, где рост мастерства педагогов происходит при разумных затратах времени и усилий на методическую работу и самообразование, во всяком случае, без перезагрузки педагогов этими видами деятельности.</a:t>
          </a:r>
        </a:p>
      </dgm:t>
    </dgm:pt>
    <dgm:pt modelId="{F16786D7-FE93-4583-B0CD-E869F0E6E2DE}" type="sibTrans" cxnId="{2318F59C-328D-4444-9DC1-D0D56BFB84DB}">
      <dgm:prSet/>
      <dgm:spPr/>
      <dgm:t>
        <a:bodyPr/>
        <a:lstStyle/>
        <a:p>
          <a:endParaRPr lang="ru-RU"/>
        </a:p>
      </dgm:t>
    </dgm:pt>
    <dgm:pt modelId="{488947DC-DE52-415C-B718-AFF217DDBD5A}" type="sibTrans" cxnId="{7108F448-672B-4905-A4A8-5D25ACB3D398}">
      <dgm:prSet/>
      <dgm:spPr/>
      <dgm:t>
        <a:bodyPr/>
        <a:lstStyle/>
        <a:p>
          <a:endParaRPr lang="ru-RU"/>
        </a:p>
      </dgm:t>
    </dgm:pt>
    <dgm:pt modelId="{E77F12D9-368A-4029-8EDD-6CB076D669E4}" type="parTrans" cxnId="{2F2B657A-3289-4AB7-A85B-801C5D2D651E}">
      <dgm:prSet/>
      <dgm:spPr/>
      <dgm:t>
        <a:bodyPr/>
        <a:lstStyle/>
        <a:p>
          <a:endParaRPr lang="ru-RU"/>
        </a:p>
      </dgm:t>
    </dgm:pt>
    <dgm:pt modelId="{D36886B2-6584-4AC3-8583-F6060543F63B}">
      <dgm:prSet phldrT="[Текст]"/>
      <dgm:spPr/>
      <dgm:t>
        <a:bodyPr/>
        <a:lstStyle/>
        <a:p>
          <a:r>
            <a:rPr lang="ru-RU" b="1">
              <a:latin typeface="Times New Roman" panose="02020603050405020304" pitchFamily="18" charset="0"/>
              <a:cs typeface="Times New Roman" panose="02020603050405020304" pitchFamily="18" charset="0"/>
            </a:rPr>
            <a:t>Критерий стимулирующей роли</a:t>
          </a:r>
          <a:endParaRPr lang="ru-RU">
            <a:latin typeface="Times New Roman" panose="02020603050405020304" pitchFamily="18" charset="0"/>
            <a:cs typeface="Times New Roman" panose="02020603050405020304" pitchFamily="18" charset="0"/>
          </a:endParaRPr>
        </a:p>
      </dgm:t>
    </dgm:pt>
    <dgm:pt modelId="{572C2536-E558-44D1-8619-88EC38A2C4E6}" type="parTrans" cxnId="{31492123-DFF5-4BE1-959B-663285AC8EB7}">
      <dgm:prSet/>
      <dgm:spPr/>
      <dgm:t>
        <a:bodyPr/>
        <a:lstStyle/>
        <a:p>
          <a:endParaRPr lang="ru-RU"/>
        </a:p>
      </dgm:t>
    </dgm:pt>
    <dgm:pt modelId="{23C6B2E1-AF0C-4ADB-B063-BA8CE3418F39}">
      <dgm:prSet phldrT="[Текст]"/>
      <dgm:spPr/>
      <dgm:t>
        <a:bodyPr/>
        <a:lstStyle/>
        <a:p>
          <a:r>
            <a:rPr lang="ru-RU">
              <a:latin typeface="Times New Roman" panose="02020603050405020304" pitchFamily="18" charset="0"/>
              <a:cs typeface="Times New Roman" panose="02020603050405020304" pitchFamily="18" charset="0"/>
            </a:rPr>
            <a:t>методической работы заключается в том, что в коллективе наблюдается улучшение психологического микроклимата, рост творческой активности педагогов в их удовлетворенности результатами своего труда.</a:t>
          </a:r>
        </a:p>
      </dgm:t>
    </dgm:pt>
    <dgm:pt modelId="{956975A7-D6D8-444E-BB25-D920ABD5E685}" type="sibTrans" cxnId="{31492123-DFF5-4BE1-959B-663285AC8EB7}">
      <dgm:prSet/>
      <dgm:spPr/>
      <dgm:t>
        <a:bodyPr/>
        <a:lstStyle/>
        <a:p>
          <a:endParaRPr lang="ru-RU"/>
        </a:p>
      </dgm:t>
    </dgm:pt>
    <dgm:pt modelId="{03276532-DFF3-4114-991A-5939EE7577E7}" type="sibTrans" cxnId="{2F2B657A-3289-4AB7-A85B-801C5D2D651E}">
      <dgm:prSet/>
      <dgm:spPr/>
      <dgm:t>
        <a:bodyPr/>
        <a:lstStyle/>
        <a:p>
          <a:endParaRPr lang="ru-RU"/>
        </a:p>
      </dgm:t>
    </dgm:pt>
    <dgm:pt modelId="{C9DB9D97-8BE7-4AAA-973E-7D558B09E458}" type="pres">
      <dgm:prSet presAssocID="{D40B667B-74FE-491C-BD89-4759F48773B9}" presName="linearFlow">
        <dgm:presLayoutVars>
          <dgm:dir/>
          <dgm:animLvl val="lvl"/>
          <dgm:resizeHandles val="exact"/>
        </dgm:presLayoutVars>
      </dgm:prSet>
      <dgm:spPr/>
      <dgm:t>
        <a:bodyPr/>
        <a:lstStyle/>
        <a:p>
          <a:endParaRPr lang="ru-RU"/>
        </a:p>
      </dgm:t>
    </dgm:pt>
    <dgm:pt modelId="{E25C8305-0511-44ED-96A8-6CAC3B1CF59F}" type="pres">
      <dgm:prSet presAssocID="{702908AA-955A-4C4A-A783-434ABBFE1A94}" presName="composite"/>
      <dgm:spPr/>
      <dgm:t>
        <a:bodyPr/>
        <a:lstStyle/>
        <a:p/>
      </dgm:t>
    </dgm:pt>
    <dgm:pt modelId="{4E482F5C-283A-4AA6-BF2B-0C8F11B2C610}" type="pres">
      <dgm:prSet presAssocID="{702908AA-955A-4C4A-A783-434ABBFE1A94}" presName="parentText" presStyleLbl="alignNode1" presStyleCnt="3" custScaleX="119184">
        <dgm:presLayoutVars>
          <dgm:chMax val="1"/>
          <dgm:bulletEnabled val="1"/>
        </dgm:presLayoutVars>
      </dgm:prSet>
      <dgm:spPr/>
      <dgm:t>
        <a:bodyPr/>
        <a:lstStyle/>
        <a:p>
          <a:endParaRPr lang="ru-RU"/>
        </a:p>
      </dgm:t>
    </dgm:pt>
    <dgm:pt modelId="{0791BDB7-1B8F-499C-AAC0-6C054D69FFB7}" type="pres">
      <dgm:prSet presAssocID="{702908AA-955A-4C4A-A783-434ABBFE1A94}" presName="descendantText" presStyleLbl="alignAcc1" presStyleCnt="3">
        <dgm:presLayoutVars>
          <dgm:bulletEnabled val="1"/>
        </dgm:presLayoutVars>
      </dgm:prSet>
      <dgm:spPr/>
      <dgm:t>
        <a:bodyPr/>
        <a:lstStyle/>
        <a:p>
          <a:endParaRPr lang="ru-RU"/>
        </a:p>
      </dgm:t>
    </dgm:pt>
    <dgm:pt modelId="{786A88A6-C474-4E1A-B2E5-5D8CEE786724}" type="pres">
      <dgm:prSet presAssocID="{3B591F08-1EFD-4035-A803-8FFA552E71EA}" presName="sp"/>
      <dgm:spPr/>
      <dgm:t>
        <a:bodyPr/>
        <a:lstStyle/>
        <a:p/>
      </dgm:t>
    </dgm:pt>
    <dgm:pt modelId="{52334DF2-1531-4B54-AA02-D3E761A4D2E9}" type="pres">
      <dgm:prSet presAssocID="{EDB5FA4F-F7E9-47CD-9FD3-FF9AF986FCE4}" presName="composite"/>
      <dgm:spPr/>
      <dgm:t>
        <a:bodyPr/>
        <a:lstStyle/>
        <a:p/>
      </dgm:t>
    </dgm:pt>
    <dgm:pt modelId="{360A151E-0A86-4EC4-9E40-3E30905D0126}" type="pres">
      <dgm:prSet presAssocID="{EDB5FA4F-F7E9-47CD-9FD3-FF9AF986FCE4}" presName="parentText" presStyleLbl="alignNode1" presStyleIdx="1" presStyleCnt="3" custScaleX="115142">
        <dgm:presLayoutVars>
          <dgm:chMax val="1"/>
          <dgm:bulletEnabled val="1"/>
        </dgm:presLayoutVars>
      </dgm:prSet>
      <dgm:spPr/>
      <dgm:t>
        <a:bodyPr/>
        <a:lstStyle/>
        <a:p>
          <a:endParaRPr lang="ru-RU"/>
        </a:p>
      </dgm:t>
    </dgm:pt>
    <dgm:pt modelId="{5BBB544F-D35A-424E-B92F-DA4D5B14707E}" type="pres">
      <dgm:prSet presAssocID="{EDB5FA4F-F7E9-47CD-9FD3-FF9AF986FCE4}" presName="descendantText" presStyleLbl="alignAcc1" presStyleIdx="1" presStyleCnt="3">
        <dgm:presLayoutVars>
          <dgm:bulletEnabled val="1"/>
        </dgm:presLayoutVars>
      </dgm:prSet>
      <dgm:spPr/>
      <dgm:t>
        <a:bodyPr/>
        <a:lstStyle/>
        <a:p>
          <a:endParaRPr lang="ru-RU"/>
        </a:p>
      </dgm:t>
    </dgm:pt>
    <dgm:pt modelId="{E4CDCFD0-D575-4E4C-964D-8D971642091F}" type="pres">
      <dgm:prSet presAssocID="{488947DC-DE52-415C-B718-AFF217DDBD5A}" presName="sp"/>
      <dgm:spPr/>
      <dgm:t>
        <a:bodyPr/>
        <a:lstStyle/>
        <a:p/>
      </dgm:t>
    </dgm:pt>
    <dgm:pt modelId="{EFDE749F-3A4A-4CF0-A2C3-CFFD520C909E}" type="pres">
      <dgm:prSet presAssocID="{D36886B2-6584-4AC3-8583-F6060543F63B}" presName="composite"/>
      <dgm:spPr/>
      <dgm:t>
        <a:bodyPr/>
        <a:lstStyle/>
        <a:p/>
      </dgm:t>
    </dgm:pt>
    <dgm:pt modelId="{C5D52077-D60A-4E11-9169-14EB9DF9E2C5}" type="pres">
      <dgm:prSet presAssocID="{D36886B2-6584-4AC3-8583-F6060543F63B}" presName="parentText" presStyleLbl="alignNode1" presStyleIdx="2" presStyleCnt="3" custScaleX="95958">
        <dgm:presLayoutVars>
          <dgm:chMax val="1"/>
          <dgm:bulletEnabled val="1"/>
        </dgm:presLayoutVars>
      </dgm:prSet>
      <dgm:spPr/>
      <dgm:t>
        <a:bodyPr/>
        <a:lstStyle/>
        <a:p>
          <a:endParaRPr lang="ru-RU"/>
        </a:p>
      </dgm:t>
    </dgm:pt>
    <dgm:pt modelId="{84FE93D8-7377-4EFF-A6F0-4C14A275E775}" type="pres">
      <dgm:prSet presAssocID="{D36886B2-6584-4AC3-8583-F6060543F63B}" presName="descendantText" presStyleLbl="alignAcc1" presStyleIdx="2" presStyleCnt="3">
        <dgm:presLayoutVars>
          <dgm:bulletEnabled val="1"/>
        </dgm:presLayoutVars>
      </dgm:prSet>
      <dgm:spPr/>
      <dgm:t>
        <a:bodyPr/>
        <a:lstStyle/>
        <a:p>
          <a:endParaRPr lang="ru-RU"/>
        </a:p>
      </dgm:t>
    </dgm:pt>
  </dgm:ptLst>
  <dgm:cxnLst>
    <dgm:cxn modelId="{57F953B8-B60E-437E-AF41-E6268DE4D948}" srcId="{D40B667B-74FE-491C-BD89-4759F48773B9}" destId="{702908AA-955A-4C4A-A783-434ABBFE1A94}" srcOrd="0" destOrd="0" parTransId="{4D345D27-7FD2-43CF-8E74-023F2492DE01}" sibTransId="{3B591F08-1EFD-4035-A803-8FFA552E71EA}"/>
    <dgm:cxn modelId="{CA7653D2-22DC-437B-9DE0-3A0FB5D52552}" srcId="{702908AA-955A-4C4A-A783-434ABBFE1A94}" destId="{6BCE8D8F-2859-4EE2-BB48-0205D82A1E8A}" srcOrd="0" destOrd="0" parTransId="{D803D565-8C8C-4ED3-B8EE-412725523C23}" sibTransId="{C3AFBDBE-8E95-4B8C-800D-CE46155E6292}"/>
    <dgm:cxn modelId="{7108F448-672B-4905-A4A8-5D25ACB3D398}" srcId="{D40B667B-74FE-491C-BD89-4759F48773B9}" destId="{EDB5FA4F-F7E9-47CD-9FD3-FF9AF986FCE4}" srcOrd="1" destOrd="0" parTransId="{7F55F845-D8E4-43DD-830E-7488B779A71E}" sibTransId="{488947DC-DE52-415C-B718-AFF217DDBD5A}"/>
    <dgm:cxn modelId="{2318F59C-328D-4444-9DC1-D0D56BFB84DB}" srcId="{EDB5FA4F-F7E9-47CD-9FD3-FF9AF986FCE4}" destId="{4FCA784A-F8B9-4164-9FEF-9F21DEA42093}" srcOrd="0" destOrd="0" parTransId="{DB484E66-24BF-4FD2-8D44-C17EC2C2DC2D}" sibTransId="{F16786D7-FE93-4583-B0CD-E869F0E6E2DE}"/>
    <dgm:cxn modelId="{2F2B657A-3289-4AB7-A85B-801C5D2D651E}" srcId="{D40B667B-74FE-491C-BD89-4759F48773B9}" destId="{D36886B2-6584-4AC3-8583-F6060543F63B}" srcOrd="2" destOrd="0" parTransId="{E77F12D9-368A-4029-8EDD-6CB076D669E4}" sibTransId="{03276532-DFF3-4114-991A-5939EE7577E7}"/>
    <dgm:cxn modelId="{31492123-DFF5-4BE1-959B-663285AC8EB7}" srcId="{D36886B2-6584-4AC3-8583-F6060543F63B}" destId="{23C6B2E1-AF0C-4ADB-B063-BA8CE3418F39}" srcOrd="0" destOrd="0" parTransId="{572C2536-E558-44D1-8619-88EC38A2C4E6}" sibTransId="{956975A7-D6D8-444E-BB25-D920ABD5E685}"/>
    <dgm:cxn modelId="{E7D347B9-1174-4B0E-9496-03B65AA6D7EC}" type="presOf" srcId="{D40B667B-74FE-491C-BD89-4759F48773B9}" destId="{C9DB9D97-8BE7-4AAA-973E-7D558B09E458}" srcOrd="0" destOrd="0" presId="urn:microsoft.com/office/officeart/2005/8/layout/chevron2"/>
    <dgm:cxn modelId="{B64E71D0-7BA6-4BF0-A45B-4A87967531B7}" type="presParOf" srcId="{C9DB9D97-8BE7-4AAA-973E-7D558B09E458}" destId="{E25C8305-0511-44ED-96A8-6CAC3B1CF59F}" srcOrd="0" destOrd="0" presId="urn:microsoft.com/office/officeart/2005/8/layout/chevron2"/>
    <dgm:cxn modelId="{5E92EE8A-47FC-470C-B1BA-37576FD8D1E5}" type="presParOf" srcId="{E25C8305-0511-44ED-96A8-6CAC3B1CF59F}" destId="{4E482F5C-283A-4AA6-BF2B-0C8F11B2C610}" srcOrd="0" destOrd="0" presId="urn:microsoft.com/office/officeart/2005/8/layout/chevron2"/>
    <dgm:cxn modelId="{739FB146-2414-4867-B1D6-1950A84E35E2}" type="presOf" srcId="{702908AA-955A-4C4A-A783-434ABBFE1A94}" destId="{4E482F5C-283A-4AA6-BF2B-0C8F11B2C610}" srcOrd="0" destOrd="0" presId="urn:microsoft.com/office/officeart/2005/8/layout/chevron2"/>
    <dgm:cxn modelId="{38A2DB68-159A-4AA3-BE1E-9F2DE0359FB2}" type="presParOf" srcId="{E25C8305-0511-44ED-96A8-6CAC3B1CF59F}" destId="{0791BDB7-1B8F-499C-AAC0-6C054D69FFB7}" srcOrd="1" destOrd="0" presId="urn:microsoft.com/office/officeart/2005/8/layout/chevron2"/>
    <dgm:cxn modelId="{F1147FE9-AF43-4D76-A0E3-3E9606ADA3E2}" type="presOf" srcId="{6BCE8D8F-2859-4EE2-BB48-0205D82A1E8A}" destId="{0791BDB7-1B8F-499C-AAC0-6C054D69FFB7}" srcOrd="0" destOrd="0" presId="urn:microsoft.com/office/officeart/2005/8/layout/chevron2"/>
    <dgm:cxn modelId="{B55608F0-F522-4937-85FA-ABD0D1E45EC9}" type="presParOf" srcId="{C9DB9D97-8BE7-4AAA-973E-7D558B09E458}" destId="{786A88A6-C474-4E1A-B2E5-5D8CEE786724}" srcOrd="1" destOrd="0" presId="urn:microsoft.com/office/officeart/2005/8/layout/chevron2"/>
    <dgm:cxn modelId="{5806D96F-60DC-4FE3-86DA-B6DD3E59846D}" type="presParOf" srcId="{C9DB9D97-8BE7-4AAA-973E-7D558B09E458}" destId="{52334DF2-1531-4B54-AA02-D3E761A4D2E9}" srcOrd="2" destOrd="0" presId="urn:microsoft.com/office/officeart/2005/8/layout/chevron2"/>
    <dgm:cxn modelId="{FE330940-9EE7-43A5-8E39-1D09A0651A6A}" type="presParOf" srcId="{52334DF2-1531-4B54-AA02-D3E761A4D2E9}" destId="{360A151E-0A86-4EC4-9E40-3E30905D0126}" srcOrd="0" destOrd="0" presId="urn:microsoft.com/office/officeart/2005/8/layout/chevron2"/>
    <dgm:cxn modelId="{D8EAA538-D201-413A-83EB-13C8F7DC6BB2}" type="presOf" srcId="{EDB5FA4F-F7E9-47CD-9FD3-FF9AF986FCE4}" destId="{360A151E-0A86-4EC4-9E40-3E30905D0126}" srcOrd="0" destOrd="0" presId="urn:microsoft.com/office/officeart/2005/8/layout/chevron2"/>
    <dgm:cxn modelId="{4A61A80C-96DD-476A-89E8-B66188451ED0}" type="presParOf" srcId="{52334DF2-1531-4B54-AA02-D3E761A4D2E9}" destId="{5BBB544F-D35A-424E-B92F-DA4D5B14707E}" srcOrd="1" destOrd="0" presId="urn:microsoft.com/office/officeart/2005/8/layout/chevron2"/>
    <dgm:cxn modelId="{DA5D21F3-267A-4584-BADE-71CDE389972F}" type="presOf" srcId="{4FCA784A-F8B9-4164-9FEF-9F21DEA42093}" destId="{5BBB544F-D35A-424E-B92F-DA4D5B14707E}" srcOrd="0" destOrd="0" presId="urn:microsoft.com/office/officeart/2005/8/layout/chevron2"/>
    <dgm:cxn modelId="{76339E74-9F59-43ED-837F-B501FEEC3EC6}" type="presParOf" srcId="{C9DB9D97-8BE7-4AAA-973E-7D558B09E458}" destId="{E4CDCFD0-D575-4E4C-964D-8D971642091F}" srcOrd="3" destOrd="0" presId="urn:microsoft.com/office/officeart/2005/8/layout/chevron2"/>
    <dgm:cxn modelId="{9F044AF6-4EE2-4247-A814-2B3A3CC3AAF3}" type="presParOf" srcId="{C9DB9D97-8BE7-4AAA-973E-7D558B09E458}" destId="{EFDE749F-3A4A-4CF0-A2C3-CFFD520C909E}" srcOrd="4" destOrd="0" presId="urn:microsoft.com/office/officeart/2005/8/layout/chevron2"/>
    <dgm:cxn modelId="{B3DC5E53-1F46-443C-B7DF-29FC03B40F74}" type="presParOf" srcId="{EFDE749F-3A4A-4CF0-A2C3-CFFD520C909E}" destId="{C5D52077-D60A-4E11-9169-14EB9DF9E2C5}" srcOrd="0" destOrd="0" presId="urn:microsoft.com/office/officeart/2005/8/layout/chevron2"/>
    <dgm:cxn modelId="{DF96CD3E-5D33-40F1-B659-FF7F59388801}" type="presOf" srcId="{D36886B2-6584-4AC3-8583-F6060543F63B}" destId="{C5D52077-D60A-4E11-9169-14EB9DF9E2C5}" srcOrd="0" destOrd="0" presId="urn:microsoft.com/office/officeart/2005/8/layout/chevron2"/>
    <dgm:cxn modelId="{3951FAAA-645F-4547-8BD0-A1AA9EE3BB97}" type="presParOf" srcId="{EFDE749F-3A4A-4CF0-A2C3-CFFD520C909E}" destId="{84FE93D8-7377-4EFF-A6F0-4C14A275E775}" srcOrd="1" destOrd="0" presId="urn:microsoft.com/office/officeart/2005/8/layout/chevron2"/>
    <dgm:cxn modelId="{3ADE0142-13D8-4A2D-B0D4-48453DC1A839}" type="presOf" srcId="{23C6B2E1-AF0C-4ADB-B063-BA8CE3418F39}" destId="{84FE93D8-7377-4EFF-A6F0-4C14A275E775}" srcOrd="0" destOrd="0" presId="urn:microsoft.com/office/officeart/2005/8/layout/chevr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EE529145-28DA-43B2-B34D-886E2A797378}"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ru-RU"/>
        </a:p>
      </dgm:t>
    </dgm:pt>
    <dgm:pt modelId="{E21AC776-D317-4FE9-A929-F811C6033469}" type="parTrans" cxnId="{2C49D518-AA82-4A65-A72C-10587E065912}">
      <dgm:prSet/>
      <dgm:spPr/>
      <dgm:t>
        <a:bodyPr/>
        <a:lstStyle/>
        <a:p>
          <a:endParaRPr lang="ru-RU"/>
        </a:p>
      </dgm:t>
    </dgm:pt>
    <dgm:pt modelId="{A90EB0CA-2867-4D76-BA7A-43D403859257}">
      <dgm:prSet phldrT="[Текст]" custT="1"/>
      <dgm:spPr/>
      <dgm:t>
        <a:bodyPr/>
        <a:lstStyle/>
        <a:p>
          <a:r>
            <a:rPr lang="ru-RU" sz="1400" b="1">
              <a:latin typeface="Times New Roman" panose="02020603050405020304" pitchFamily="18" charset="0"/>
              <a:cs typeface="Times New Roman" panose="02020603050405020304" pitchFamily="18" charset="0"/>
            </a:rPr>
            <a:t>Уровень профессионального </a:t>
          </a:r>
        </a:p>
        <a:p>
          <a:r>
            <a:rPr lang="ru-RU" sz="1400" b="1">
              <a:latin typeface="Times New Roman" panose="02020603050405020304" pitchFamily="18" charset="0"/>
              <a:cs typeface="Times New Roman" panose="02020603050405020304" pitchFamily="18" charset="0"/>
            </a:rPr>
            <a:t>развития –</a:t>
          </a:r>
        </a:p>
        <a:p>
          <a:r>
            <a:rPr lang="ru-RU" sz="2000" b="1" i="1">
              <a:latin typeface="Times New Roman" panose="02020603050405020304" pitchFamily="18" charset="0"/>
              <a:cs typeface="Times New Roman" panose="02020603050405020304" pitchFamily="18" charset="0"/>
            </a:rPr>
            <a:t>кадровый потенциал</a:t>
          </a:r>
          <a:endParaRPr lang="ru-RU" sz="2000" i="1">
            <a:latin typeface="Times New Roman" panose="02020603050405020304" pitchFamily="18" charset="0"/>
            <a:cs typeface="Times New Roman" panose="02020603050405020304" pitchFamily="18" charset="0"/>
          </a:endParaRPr>
        </a:p>
      </dgm:t>
    </dgm:pt>
    <dgm:pt modelId="{CB09AF1D-45B6-40B0-A193-551FE6AC85FB}" type="parTrans" cxnId="{0D3D7291-963D-497C-9FF1-F5FAECC431DE}">
      <dgm:prSet/>
      <dgm:spPr/>
      <dgm:t>
        <a:bodyPr/>
        <a:lstStyle/>
        <a:p>
          <a:endParaRPr lang="ru-RU"/>
        </a:p>
      </dgm:t>
    </dgm:pt>
    <dgm:pt modelId="{49F2A41E-A2D8-4067-BA74-4C5D827F6BFD}">
      <dgm:prSet phldrT="[Текст]" custT="1"/>
      <dgm:spPr/>
      <dgm:t>
        <a:bodyPr/>
        <a:lstStyle/>
        <a:p>
          <a:r>
            <a:rPr lang="ru-RU" sz="1600" err="1">
              <a:latin typeface="Times New Roman" panose="02020603050405020304" pitchFamily="18" charset="0"/>
              <a:cs typeface="Times New Roman" panose="02020603050405020304" pitchFamily="18" charset="0"/>
            </a:rPr>
            <a:t>диагностичность</a:t>
          </a:r>
          <a:endParaRPr lang="ru-RU" sz="1600">
            <a:latin typeface="Times New Roman" panose="02020603050405020304" pitchFamily="18" charset="0"/>
            <a:cs typeface="Times New Roman" panose="02020603050405020304" pitchFamily="18" charset="0"/>
          </a:endParaRPr>
        </a:p>
      </dgm:t>
    </dgm:pt>
    <dgm:pt modelId="{1735373F-8E8B-47F9-B7C0-BB17C3536CE9}" type="sibTrans" cxnId="{0D3D7291-963D-497C-9FF1-F5FAECC431DE}">
      <dgm:prSet/>
      <dgm:spPr/>
      <dgm:t>
        <a:bodyPr/>
        <a:lstStyle/>
        <a:p>
          <a:endParaRPr lang="ru-RU"/>
        </a:p>
      </dgm:t>
    </dgm:pt>
    <dgm:pt modelId="{D9C43D47-9159-451E-A197-25F6E5884747}" type="parTrans" cxnId="{D7F22BE2-1818-4FAF-B056-FE6255354444}">
      <dgm:prSet/>
      <dgm:spPr/>
      <dgm:t>
        <a:bodyPr/>
        <a:lstStyle/>
        <a:p>
          <a:endParaRPr lang="ru-RU"/>
        </a:p>
      </dgm:t>
    </dgm:pt>
    <dgm:pt modelId="{8CD4D281-7C60-4D2C-818A-DF74E563FF28}">
      <dgm:prSet phldrT="[Текст]" custT="1"/>
      <dgm:spPr/>
      <dgm:t>
        <a:bodyPr/>
        <a:lstStyle/>
        <a:p>
          <a:r>
            <a:rPr lang="ru-RU" sz="1600">
              <a:latin typeface="Times New Roman" panose="02020603050405020304" pitchFamily="18" charset="0"/>
              <a:cs typeface="Times New Roman" panose="02020603050405020304" pitchFamily="18" charset="0"/>
            </a:rPr>
            <a:t>дифференцированность</a:t>
          </a:r>
        </a:p>
      </dgm:t>
    </dgm:pt>
    <dgm:pt modelId="{981C210B-0EB4-41CB-B815-2136EE1922E4}" type="sibTrans" cxnId="{D7F22BE2-1818-4FAF-B056-FE6255354444}">
      <dgm:prSet/>
      <dgm:spPr/>
      <dgm:t>
        <a:bodyPr/>
        <a:lstStyle/>
        <a:p>
          <a:endParaRPr lang="ru-RU"/>
        </a:p>
      </dgm:t>
    </dgm:pt>
    <dgm:pt modelId="{0C84A01C-89EA-4368-9246-E7A7F81DA0DA}" type="parTrans" cxnId="{3319526C-8FDF-4456-AEF6-01A0CAE1DF07}">
      <dgm:prSet/>
      <dgm:spPr/>
      <dgm:t>
        <a:bodyPr/>
        <a:lstStyle/>
        <a:p>
          <a:endParaRPr lang="ru-RU"/>
        </a:p>
      </dgm:t>
    </dgm:pt>
    <dgm:pt modelId="{7AA323CF-A319-492C-A6BD-39D1C68F13E5}">
      <dgm:prSet phldrT="[Текст]" custT="1"/>
      <dgm:spPr/>
      <dgm:t>
        <a:bodyPr/>
        <a:lstStyle/>
        <a:p>
          <a:r>
            <a:rPr lang="ru-RU" sz="1600">
              <a:latin typeface="Times New Roman" panose="02020603050405020304" pitchFamily="18" charset="0"/>
              <a:cs typeface="Times New Roman" panose="02020603050405020304" pitchFamily="18" charset="0"/>
            </a:rPr>
            <a:t>технологичность</a:t>
          </a:r>
        </a:p>
      </dgm:t>
    </dgm:pt>
    <dgm:pt modelId="{CFC23C82-EB82-4CF8-86FA-A5100CBE7093}" type="sibTrans" cxnId="{3319526C-8FDF-4456-AEF6-01A0CAE1DF07}">
      <dgm:prSet/>
      <dgm:spPr/>
      <dgm:t>
        <a:bodyPr/>
        <a:lstStyle/>
        <a:p>
          <a:endParaRPr lang="ru-RU"/>
        </a:p>
      </dgm:t>
    </dgm:pt>
    <dgm:pt modelId="{D104C14F-5CA8-421C-8EC4-E6A78354BD17}" type="parTrans" cxnId="{C179082D-BBD1-4363-AFBE-7E9982262B0E}">
      <dgm:prSet/>
      <dgm:spPr/>
      <dgm:t>
        <a:bodyPr/>
        <a:lstStyle/>
        <a:p>
          <a:endParaRPr lang="ru-RU"/>
        </a:p>
      </dgm:t>
    </dgm:pt>
    <dgm:pt modelId="{9BF3FCB5-0C28-43B7-988C-926EDDE3FB36}">
      <dgm:prSet phldrT="[Текст]" custT="1"/>
      <dgm:spPr/>
      <dgm:t>
        <a:bodyPr/>
        <a:lstStyle/>
        <a:p>
          <a:r>
            <a:rPr lang="ru-RU" sz="1600">
              <a:latin typeface="Times New Roman" panose="02020603050405020304" pitchFamily="18" charset="0"/>
              <a:cs typeface="Times New Roman" panose="02020603050405020304" pitchFamily="18" charset="0"/>
            </a:rPr>
            <a:t>системность</a:t>
          </a:r>
        </a:p>
      </dgm:t>
    </dgm:pt>
    <dgm:pt modelId="{C2773E1A-1F59-433B-B0E2-87259EC93272}" type="sibTrans" cxnId="{C179082D-BBD1-4363-AFBE-7E9982262B0E}">
      <dgm:prSet/>
      <dgm:spPr/>
      <dgm:t>
        <a:bodyPr/>
        <a:lstStyle/>
        <a:p>
          <a:endParaRPr lang="ru-RU"/>
        </a:p>
      </dgm:t>
    </dgm:pt>
    <dgm:pt modelId="{2B1F5F70-568E-4F8C-9D02-07CF1075FD57}" type="sibTrans" cxnId="{2C49D518-AA82-4A65-A72C-10587E065912}">
      <dgm:prSet/>
      <dgm:spPr/>
      <dgm:t>
        <a:bodyPr/>
        <a:lstStyle/>
        <a:p>
          <a:endParaRPr lang="ru-RU"/>
        </a:p>
      </dgm:t>
    </dgm:pt>
    <dgm:pt modelId="{B623AC0B-7B4C-4A20-9788-AA92A8A4A5C8}" type="pres">
      <dgm:prSet presAssocID="{EE529145-28DA-43B2-B34D-886E2A797378}" presName="Name0">
        <dgm:presLayoutVars>
          <dgm:chMax val="1"/>
          <dgm:dir/>
          <dgm:animLvl val="ctr"/>
          <dgm:resizeHandles val="exact"/>
        </dgm:presLayoutVars>
      </dgm:prSet>
      <dgm:spPr/>
      <dgm:t>
        <a:bodyPr/>
        <a:lstStyle/>
        <a:p>
          <a:endParaRPr lang="ru-RU"/>
        </a:p>
      </dgm:t>
    </dgm:pt>
    <dgm:pt modelId="{C3D1D80A-75DC-4A62-86FF-1265E921C795}" type="pres">
      <dgm:prSet presAssocID="{A90EB0CA-2867-4D76-BA7A-43D403859257}" presName="centerShape" presStyleLbl="node0" presStyleCnt="1" custScaleX="118552" custScaleY="102755"/>
      <dgm:spPr/>
      <dgm:t>
        <a:bodyPr/>
        <a:lstStyle/>
        <a:p>
          <a:endParaRPr lang="ru-RU"/>
        </a:p>
      </dgm:t>
    </dgm:pt>
    <dgm:pt modelId="{F201105D-C3AA-4083-9CFA-57EFD9402990}" type="pres">
      <dgm:prSet presAssocID="{49F2A41E-A2D8-4067-BA74-4C5D827F6BFD}" presName="node" presStyleLbl="node1" presStyleCnt="4" custScaleX="106491" custScaleY="108035">
        <dgm:presLayoutVars>
          <dgm:bulletEnabled val="1"/>
        </dgm:presLayoutVars>
      </dgm:prSet>
      <dgm:spPr/>
      <dgm:t>
        <a:bodyPr/>
        <a:lstStyle/>
        <a:p>
          <a:endParaRPr lang="ru-RU"/>
        </a:p>
      </dgm:t>
    </dgm:pt>
    <dgm:pt modelId="{FE8DFFEF-AE82-4A44-9BD9-0F926326C281}" type="pres">
      <dgm:prSet presAssocID="{49F2A41E-A2D8-4067-BA74-4C5D827F6BFD}" presName="dummy"/>
      <dgm:spPr/>
      <dgm:t>
        <a:bodyPr/>
        <a:lstStyle/>
        <a:p/>
      </dgm:t>
    </dgm:pt>
    <dgm:pt modelId="{E84C26DC-4281-476A-8B47-6A0297888963}" type="pres">
      <dgm:prSet presAssocID="{1735373F-8E8B-47F9-B7C0-BB17C3536CE9}" presName="sibTrans" presStyleLbl="sibTrans2D1" presStyleCnt="4"/>
      <dgm:spPr/>
      <dgm:t>
        <a:bodyPr/>
        <a:lstStyle/>
        <a:p>
          <a:endParaRPr lang="ru-RU"/>
        </a:p>
      </dgm:t>
    </dgm:pt>
    <dgm:pt modelId="{981D6B35-CB89-46A4-94CD-57DDBD5AC847}" type="pres">
      <dgm:prSet presAssocID="{8CD4D281-7C60-4D2C-818A-DF74E563FF28}" presName="node" presStyleLbl="node1" presStyleIdx="1" presStyleCnt="4" custScaleX="94894" custRadScaleRad="98050" custRadScaleInc="-3012">
        <dgm:presLayoutVars>
          <dgm:bulletEnabled val="1"/>
        </dgm:presLayoutVars>
      </dgm:prSet>
      <dgm:spPr/>
      <dgm:t>
        <a:bodyPr/>
        <a:lstStyle/>
        <a:p>
          <a:endParaRPr lang="ru-RU"/>
        </a:p>
      </dgm:t>
    </dgm:pt>
    <dgm:pt modelId="{9EEF8B40-7A42-425C-9DD2-8F07338FC36E}" type="pres">
      <dgm:prSet presAssocID="{8CD4D281-7C60-4D2C-818A-DF74E563FF28}" presName="dummy"/>
      <dgm:spPr/>
      <dgm:t>
        <a:bodyPr/>
        <a:lstStyle/>
        <a:p/>
      </dgm:t>
    </dgm:pt>
    <dgm:pt modelId="{1F6125D2-536A-42DD-AEBC-3A872DBA0234}" type="pres">
      <dgm:prSet presAssocID="{981C210B-0EB4-41CB-B815-2136EE1922E4}" presName="sibTrans" presStyleLbl="sibTrans2D1" presStyleIdx="1" presStyleCnt="4"/>
      <dgm:spPr/>
      <dgm:t>
        <a:bodyPr/>
        <a:lstStyle/>
        <a:p>
          <a:endParaRPr lang="ru-RU"/>
        </a:p>
      </dgm:t>
    </dgm:pt>
    <dgm:pt modelId="{8A91E5A2-5EF9-4051-B444-4FAF75DBF4AA}" type="pres">
      <dgm:prSet presAssocID="{7AA323CF-A319-492C-A6BD-39D1C68F13E5}" presName="node" presStyleLbl="node1" presStyleIdx="2" presStyleCnt="4">
        <dgm:presLayoutVars>
          <dgm:bulletEnabled val="1"/>
        </dgm:presLayoutVars>
      </dgm:prSet>
      <dgm:spPr/>
      <dgm:t>
        <a:bodyPr/>
        <a:lstStyle/>
        <a:p>
          <a:endParaRPr lang="ru-RU"/>
        </a:p>
      </dgm:t>
    </dgm:pt>
    <dgm:pt modelId="{236AA2FD-BDBC-4BC9-8682-61B8DFDDFFA9}" type="pres">
      <dgm:prSet presAssocID="{7AA323CF-A319-492C-A6BD-39D1C68F13E5}" presName="dummy"/>
      <dgm:spPr/>
      <dgm:t>
        <a:bodyPr/>
        <a:lstStyle/>
        <a:p/>
      </dgm:t>
    </dgm:pt>
    <dgm:pt modelId="{12D47B0D-9041-4BC9-AEF1-1842A61B42D6}" type="pres">
      <dgm:prSet presAssocID="{CFC23C82-EB82-4CF8-86FA-A5100CBE7093}" presName="sibTrans" presStyleLbl="sibTrans2D1" presStyleIdx="2" presStyleCnt="4"/>
      <dgm:spPr/>
      <dgm:t>
        <a:bodyPr/>
        <a:lstStyle/>
        <a:p>
          <a:endParaRPr lang="ru-RU"/>
        </a:p>
      </dgm:t>
    </dgm:pt>
    <dgm:pt modelId="{EDD3C57C-BBA9-4248-AB45-E2D58F4EE0C2}" type="pres">
      <dgm:prSet presAssocID="{9BF3FCB5-0C28-43B7-988C-926EDDE3FB36}" presName="node" presStyleLbl="node1" presStyleIdx="3" presStyleCnt="4" custRadScaleRad="95240">
        <dgm:presLayoutVars>
          <dgm:bulletEnabled val="1"/>
        </dgm:presLayoutVars>
      </dgm:prSet>
      <dgm:spPr/>
      <dgm:t>
        <a:bodyPr/>
        <a:lstStyle/>
        <a:p>
          <a:endParaRPr lang="ru-RU"/>
        </a:p>
      </dgm:t>
    </dgm:pt>
    <dgm:pt modelId="{0D29E31D-7D76-4EEF-AACD-BCF22F04F775}" type="pres">
      <dgm:prSet presAssocID="{9BF3FCB5-0C28-43B7-988C-926EDDE3FB36}" presName="dummy"/>
      <dgm:spPr/>
      <dgm:t>
        <a:bodyPr/>
        <a:lstStyle/>
        <a:p/>
      </dgm:t>
    </dgm:pt>
    <dgm:pt modelId="{03134023-1877-4DB4-A2D2-AFA1E92C0F05}" type="pres">
      <dgm:prSet presAssocID="{C2773E1A-1F59-433B-B0E2-87259EC93272}" presName="sibTrans" presStyleLbl="sibTrans2D1" presStyleIdx="3" presStyleCnt="4"/>
      <dgm:spPr/>
      <dgm:t>
        <a:bodyPr/>
        <a:lstStyle/>
        <a:p>
          <a:endParaRPr lang="ru-RU"/>
        </a:p>
      </dgm:t>
    </dgm:pt>
  </dgm:ptLst>
  <dgm:cxnLst>
    <dgm:cxn modelId="{2C49D518-AA82-4A65-A72C-10587E065912}" srcId="{EE529145-28DA-43B2-B34D-886E2A797378}" destId="{A90EB0CA-2867-4D76-BA7A-43D403859257}" srcOrd="0" destOrd="0" parTransId="{E21AC776-D317-4FE9-A929-F811C6033469}" sibTransId="{2B1F5F70-568E-4F8C-9D02-07CF1075FD57}"/>
    <dgm:cxn modelId="{0D3D7291-963D-497C-9FF1-F5FAECC431DE}" srcId="{A90EB0CA-2867-4D76-BA7A-43D403859257}" destId="{49F2A41E-A2D8-4067-BA74-4C5D827F6BFD}" srcOrd="0" destOrd="0" parTransId="{CB09AF1D-45B6-40B0-A193-551FE6AC85FB}" sibTransId="{1735373F-8E8B-47F9-B7C0-BB17C3536CE9}"/>
    <dgm:cxn modelId="{D7F22BE2-1818-4FAF-B056-FE6255354444}" srcId="{A90EB0CA-2867-4D76-BA7A-43D403859257}" destId="{8CD4D281-7C60-4D2C-818A-DF74E563FF28}" srcOrd="1" destOrd="0" parTransId="{D9C43D47-9159-451E-A197-25F6E5884747}" sibTransId="{981C210B-0EB4-41CB-B815-2136EE1922E4}"/>
    <dgm:cxn modelId="{3319526C-8FDF-4456-AEF6-01A0CAE1DF07}" srcId="{A90EB0CA-2867-4D76-BA7A-43D403859257}" destId="{7AA323CF-A319-492C-A6BD-39D1C68F13E5}" srcOrd="2" destOrd="0" parTransId="{0C84A01C-89EA-4368-9246-E7A7F81DA0DA}" sibTransId="{CFC23C82-EB82-4CF8-86FA-A5100CBE7093}"/>
    <dgm:cxn modelId="{C179082D-BBD1-4363-AFBE-7E9982262B0E}" srcId="{A90EB0CA-2867-4D76-BA7A-43D403859257}" destId="{9BF3FCB5-0C28-43B7-988C-926EDDE3FB36}" srcOrd="3" destOrd="0" parTransId="{D104C14F-5CA8-421C-8EC4-E6A78354BD17}" sibTransId="{C2773E1A-1F59-433B-B0E2-87259EC93272}"/>
    <dgm:cxn modelId="{D48A7D24-A26B-4D08-89D9-3C44133598C0}" type="presOf" srcId="{EE529145-28DA-43B2-B34D-886E2A797378}" destId="{B623AC0B-7B4C-4A20-9788-AA92A8A4A5C8}" srcOrd="0" destOrd="0" presId="urn:microsoft.com/office/officeart/2005/8/layout/radial6"/>
    <dgm:cxn modelId="{E8BBD342-7973-4400-87C3-5F7977F7E033}" type="presParOf" srcId="{B623AC0B-7B4C-4A20-9788-AA92A8A4A5C8}" destId="{C3D1D80A-75DC-4A62-86FF-1265E921C795}" srcOrd="0" destOrd="0" presId="urn:microsoft.com/office/officeart/2005/8/layout/radial6"/>
    <dgm:cxn modelId="{6BFD54F5-AAE7-4F03-86A1-FBBBCE4BDCA2}" type="presOf" srcId="{A90EB0CA-2867-4D76-BA7A-43D403859257}" destId="{C3D1D80A-75DC-4A62-86FF-1265E921C795}" srcOrd="0" destOrd="0" presId="urn:microsoft.com/office/officeart/2005/8/layout/radial6"/>
    <dgm:cxn modelId="{B50BDEA1-3F0B-46F0-B4C3-012A4415CB53}" type="presParOf" srcId="{B623AC0B-7B4C-4A20-9788-AA92A8A4A5C8}" destId="{F201105D-C3AA-4083-9CFA-57EFD9402990}" srcOrd="1" destOrd="0" presId="urn:microsoft.com/office/officeart/2005/8/layout/radial6"/>
    <dgm:cxn modelId="{6F456D68-4A21-48C4-99FC-45CDA4F7C813}" type="presOf" srcId="{49F2A41E-A2D8-4067-BA74-4C5D827F6BFD}" destId="{F201105D-C3AA-4083-9CFA-57EFD9402990}" srcOrd="0" destOrd="0" presId="urn:microsoft.com/office/officeart/2005/8/layout/radial6"/>
    <dgm:cxn modelId="{20857155-8382-4E7B-AE43-8D3AACE6395E}" type="presParOf" srcId="{B623AC0B-7B4C-4A20-9788-AA92A8A4A5C8}" destId="{FE8DFFEF-AE82-4A44-9BD9-0F926326C281}" srcOrd="2" destOrd="0" presId="urn:microsoft.com/office/officeart/2005/8/layout/radial6"/>
    <dgm:cxn modelId="{D76F2B71-96B6-4431-BDD8-CBBCDE71365A}" type="presParOf" srcId="{B623AC0B-7B4C-4A20-9788-AA92A8A4A5C8}" destId="{E84C26DC-4281-476A-8B47-6A0297888963}" srcOrd="3" destOrd="0" presId="urn:microsoft.com/office/officeart/2005/8/layout/radial6"/>
    <dgm:cxn modelId="{9C7B0ECB-7FCC-46D1-95A6-ED94A301D5FF}" type="presOf" srcId="{1735373F-8E8B-47F9-B7C0-BB17C3536CE9}" destId="{E84C26DC-4281-476A-8B47-6A0297888963}" srcOrd="0" destOrd="0" presId="urn:microsoft.com/office/officeart/2005/8/layout/radial6"/>
    <dgm:cxn modelId="{B0F1D677-8564-4BD7-BC5C-62FB0D339FB0}" type="presParOf" srcId="{B623AC0B-7B4C-4A20-9788-AA92A8A4A5C8}" destId="{981D6B35-CB89-46A4-94CD-57DDBD5AC847}" srcOrd="4" destOrd="0" presId="urn:microsoft.com/office/officeart/2005/8/layout/radial6"/>
    <dgm:cxn modelId="{9EF78C82-E7A3-4ED2-984D-DE1E1A8B128C}" type="presOf" srcId="{8CD4D281-7C60-4D2C-818A-DF74E563FF28}" destId="{981D6B35-CB89-46A4-94CD-57DDBD5AC847}" srcOrd="0" destOrd="0" presId="urn:microsoft.com/office/officeart/2005/8/layout/radial6"/>
    <dgm:cxn modelId="{B71DCE01-489E-410A-B31E-11124B73F11F}" type="presParOf" srcId="{B623AC0B-7B4C-4A20-9788-AA92A8A4A5C8}" destId="{9EEF8B40-7A42-425C-9DD2-8F07338FC36E}" srcOrd="5" destOrd="0" presId="urn:microsoft.com/office/officeart/2005/8/layout/radial6"/>
    <dgm:cxn modelId="{3B9902B3-25A6-40B1-859C-D64DC22ED5C1}" type="presParOf" srcId="{B623AC0B-7B4C-4A20-9788-AA92A8A4A5C8}" destId="{1F6125D2-536A-42DD-AEBC-3A872DBA0234}" srcOrd="6" destOrd="0" presId="urn:microsoft.com/office/officeart/2005/8/layout/radial6"/>
    <dgm:cxn modelId="{6F0AFC6A-3F06-4E02-8F4B-AB5B08CE264D}" type="presOf" srcId="{981C210B-0EB4-41CB-B815-2136EE1922E4}" destId="{1F6125D2-536A-42DD-AEBC-3A872DBA0234}" srcOrd="0" destOrd="0" presId="urn:microsoft.com/office/officeart/2005/8/layout/radial6"/>
    <dgm:cxn modelId="{84B7614E-0D89-483F-B721-1169F3F9E7DE}" type="presParOf" srcId="{B623AC0B-7B4C-4A20-9788-AA92A8A4A5C8}" destId="{8A91E5A2-5EF9-4051-B444-4FAF75DBF4AA}" srcOrd="7" destOrd="0" presId="urn:microsoft.com/office/officeart/2005/8/layout/radial6"/>
    <dgm:cxn modelId="{ADBF393B-8BC7-4F02-9C5D-D6D7269948CA}" type="presOf" srcId="{7AA323CF-A319-492C-A6BD-39D1C68F13E5}" destId="{8A91E5A2-5EF9-4051-B444-4FAF75DBF4AA}" srcOrd="0" destOrd="0" presId="urn:microsoft.com/office/officeart/2005/8/layout/radial6"/>
    <dgm:cxn modelId="{AE1D6C99-C587-42DD-813C-59F62B49FB80}" type="presParOf" srcId="{B623AC0B-7B4C-4A20-9788-AA92A8A4A5C8}" destId="{236AA2FD-BDBC-4BC9-8682-61B8DFDDFFA9}" srcOrd="8" destOrd="0" presId="urn:microsoft.com/office/officeart/2005/8/layout/radial6"/>
    <dgm:cxn modelId="{7AE74D4E-7C03-4083-90CF-26DFB6726DFA}" type="presParOf" srcId="{B623AC0B-7B4C-4A20-9788-AA92A8A4A5C8}" destId="{12D47B0D-9041-4BC9-AEF1-1842A61B42D6}" srcOrd="9" destOrd="0" presId="urn:microsoft.com/office/officeart/2005/8/layout/radial6"/>
    <dgm:cxn modelId="{7B29225D-97A6-4648-A471-8E587AE9015D}" type="presOf" srcId="{CFC23C82-EB82-4CF8-86FA-A5100CBE7093}" destId="{12D47B0D-9041-4BC9-AEF1-1842A61B42D6}" srcOrd="0" destOrd="0" presId="urn:microsoft.com/office/officeart/2005/8/layout/radial6"/>
    <dgm:cxn modelId="{E911DC91-2656-4560-B410-739FC9642288}" type="presParOf" srcId="{B623AC0B-7B4C-4A20-9788-AA92A8A4A5C8}" destId="{EDD3C57C-BBA9-4248-AB45-E2D58F4EE0C2}" srcOrd="10" destOrd="0" presId="urn:microsoft.com/office/officeart/2005/8/layout/radial6"/>
    <dgm:cxn modelId="{B88226AC-497F-4BEE-93E5-472CDA2C8EE2}" type="presOf" srcId="{9BF3FCB5-0C28-43B7-988C-926EDDE3FB36}" destId="{EDD3C57C-BBA9-4248-AB45-E2D58F4EE0C2}" srcOrd="0" destOrd="0" presId="urn:microsoft.com/office/officeart/2005/8/layout/radial6"/>
    <dgm:cxn modelId="{808895C7-B015-4A0C-99C5-8AFCE713A80C}" type="presParOf" srcId="{B623AC0B-7B4C-4A20-9788-AA92A8A4A5C8}" destId="{0D29E31D-7D76-4EEF-AACD-BCF22F04F775}" srcOrd="11" destOrd="0" presId="urn:microsoft.com/office/officeart/2005/8/layout/radial6"/>
    <dgm:cxn modelId="{E53A2838-F2D9-48E2-B582-B26966AF35BC}" type="presParOf" srcId="{B623AC0B-7B4C-4A20-9788-AA92A8A4A5C8}" destId="{03134023-1877-4DB4-A2D2-AFA1E92C0F05}" srcOrd="12" destOrd="0" presId="urn:microsoft.com/office/officeart/2005/8/layout/radial6"/>
    <dgm:cxn modelId="{6389061A-7EC3-4E9C-B4AF-490350178DA2}" type="presOf" srcId="{C2773E1A-1F59-433B-B0E2-87259EC93272}" destId="{03134023-1877-4DB4-A2D2-AFA1E92C0F05}" srcOrd="0" destOrd="0" presId="urn:microsoft.com/office/officeart/2005/8/layout/radial6"/>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dgm="http://schemas.openxmlformats.org/drawingml/2006/diagram">
  <dgm:ptLst>
    <dgm:pt modelId="{03E02AAD-F152-4965-9AA4-447948A7018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ru-RU"/>
        </a:p>
      </dgm:t>
    </dgm:pt>
    <dgm:pt modelId="{9CABDD9C-1E22-4D75-AA5C-A1274AF250A3}" type="parTrans" cxnId="{473D1673-8CAF-4D87-8DF6-2070D2EFE872}">
      <dgm:prSet/>
      <dgm:spPr/>
      <dgm:t>
        <a:bodyPr/>
        <a:lstStyle/>
        <a:p>
          <a:endParaRPr lang="ru-RU"/>
        </a:p>
      </dgm:t>
    </dgm:pt>
    <dgm:pt modelId="{874BD275-DC73-4661-A00F-E6ED87CB2F88}">
      <dgm:prSet phldrT="[Текст]"/>
      <dgm:spPr/>
      <dgm:t>
        <a:bodyPr/>
        <a:lstStyle/>
        <a:p>
          <a:r>
            <a:rPr lang="ru-RU">
              <a:latin typeface="Times New Roman" panose="02020603050405020304" pitchFamily="18" charset="0"/>
              <a:cs typeface="Times New Roman" panose="02020603050405020304" pitchFamily="18" charset="0"/>
            </a:rPr>
            <a:t>По отношению к педагогическому коллективу</a:t>
          </a:r>
        </a:p>
      </dgm:t>
    </dgm:pt>
    <dgm:pt modelId="{4B9EE0BA-1802-46EE-A00D-2AA4BC9AAEDF}" type="parTrans" cxnId="{C8C43C48-FB68-45F3-8AC2-037E6B0FBC74}">
      <dgm:prSet/>
      <dgm:spPr/>
      <dgm:t>
        <a:bodyPr/>
        <a:lstStyle/>
        <a:p>
          <a:endParaRPr lang="ru-RU"/>
        </a:p>
      </dgm:t>
    </dgm:pt>
    <dgm:pt modelId="{70A9ADA9-20AA-4447-8508-DD3D9A383F13}">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Консолидация, сплочение педагогического коллектива в условиях нового качества образования.</a:t>
          </a:r>
        </a:p>
      </dgm:t>
    </dgm:pt>
    <dgm:pt modelId="{9B9FA5F7-C114-4CE2-9903-E5B116C1D359}" type="sibTrans" cxnId="{C8C43C48-FB68-45F3-8AC2-037E6B0FBC74}">
      <dgm:prSet/>
      <dgm:spPr/>
      <dgm:t>
        <a:bodyPr/>
        <a:lstStyle/>
        <a:p>
          <a:endParaRPr lang="ru-RU"/>
        </a:p>
      </dgm:t>
    </dgm:pt>
    <dgm:pt modelId="{52FBB0A8-F4B5-40B9-8A72-064E93FB7D5D}" type="parTrans" cxnId="{D763BCC0-C46A-44B7-A384-9A4E44F89609}">
      <dgm:prSet/>
      <dgm:spPr/>
      <dgm:t>
        <a:bodyPr/>
        <a:lstStyle/>
        <a:p>
          <a:endParaRPr lang="ru-RU"/>
        </a:p>
      </dgm:t>
    </dgm:pt>
    <dgm:pt modelId="{10D48FA9-63B2-46FB-9242-6BECB1814219}">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Выработка единого кредо общих ценностей, традиций (Философия школы).</a:t>
          </a:r>
        </a:p>
      </dgm:t>
    </dgm:pt>
    <dgm:pt modelId="{E272A609-65BB-46F1-95A8-E2273B8D85FD}" type="sibTrans" cxnId="{D763BCC0-C46A-44B7-A384-9A4E44F89609}">
      <dgm:prSet/>
      <dgm:spPr/>
      <dgm:t>
        <a:bodyPr/>
        <a:lstStyle/>
        <a:p>
          <a:endParaRPr lang="ru-RU"/>
        </a:p>
      </dgm:t>
    </dgm:pt>
    <dgm:pt modelId="{7C32D681-DE17-4A29-96CF-1F6CBD26954F}" type="parTrans" cxnId="{31F48F97-2B85-42C2-9499-E697E8E297B6}">
      <dgm:prSet/>
      <dgm:spPr/>
      <dgm:t>
        <a:bodyPr/>
        <a:lstStyle/>
        <a:p>
          <a:endParaRPr lang="ru-RU"/>
        </a:p>
      </dgm:t>
    </dgm:pt>
    <dgm:pt modelId="{14919D6F-1049-4925-A3F2-DBF15CAF14DE}">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Изучение, обобщение и распространение передового педагогического опыта.</a:t>
          </a:r>
        </a:p>
      </dgm:t>
    </dgm:pt>
    <dgm:pt modelId="{0B378AD2-2C42-46FE-9765-9B1B4862E128}" type="sibTrans" cxnId="{31F48F97-2B85-42C2-9499-E697E8E297B6}">
      <dgm:prSet/>
      <dgm:spPr/>
      <dgm:t>
        <a:bodyPr/>
        <a:lstStyle/>
        <a:p>
          <a:endParaRPr lang="ru-RU"/>
        </a:p>
      </dgm:t>
    </dgm:pt>
    <dgm:pt modelId="{E76B88E7-ECBF-4A4D-8000-68079B251F32}" type="parTrans" cxnId="{44C9A9F3-C9B4-467C-B373-A840F69ABBD0}">
      <dgm:prSet/>
      <dgm:spPr/>
      <dgm:t>
        <a:bodyPr/>
        <a:lstStyle/>
        <a:p>
          <a:endParaRPr lang="ru-RU"/>
        </a:p>
      </dgm:t>
    </dgm:pt>
    <dgm:pt modelId="{0FFD6DEF-7023-4AD8-AD33-237747DCE4B4}">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Поддержка имиджа школы на рынке образования.</a:t>
          </a:r>
        </a:p>
      </dgm:t>
    </dgm:pt>
    <dgm:pt modelId="{7FDCB663-AB5A-4D7F-8BA0-A0674165DCF3}" type="sibTrans" cxnId="{44C9A9F3-C9B4-467C-B373-A840F69ABBD0}">
      <dgm:prSet/>
      <dgm:spPr/>
      <dgm:t>
        <a:bodyPr/>
        <a:lstStyle/>
        <a:p>
          <a:endParaRPr lang="ru-RU"/>
        </a:p>
      </dgm:t>
    </dgm:pt>
    <dgm:pt modelId="{B94BFA49-B2A8-475B-93A2-FE60D4EDCD10}" type="parTrans" cxnId="{21625C94-53B6-4D6E-9108-C10E9536C7B9}">
      <dgm:prSet/>
      <dgm:spPr/>
      <dgm:t>
        <a:bodyPr/>
        <a:lstStyle/>
        <a:p>
          <a:endParaRPr lang="ru-RU"/>
        </a:p>
      </dgm:t>
    </dgm:pt>
    <dgm:pt modelId="{27EF1B26-583C-4685-AA72-4BB24274C3E2}">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Создание методических условий инновационной деятельности.</a:t>
          </a:r>
        </a:p>
      </dgm:t>
    </dgm:pt>
    <dgm:pt modelId="{3C470D0C-4CE6-4A74-859B-765C910260FE}" type="sibTrans" cxnId="{21625C94-53B6-4D6E-9108-C10E9536C7B9}">
      <dgm:prSet/>
      <dgm:spPr/>
      <dgm:t>
        <a:bodyPr/>
        <a:lstStyle/>
        <a:p>
          <a:endParaRPr lang="ru-RU"/>
        </a:p>
      </dgm:t>
    </dgm:pt>
    <dgm:pt modelId="{76C04814-4FF8-4C11-A9D9-DCFCA81920D1}" type="sibTrans" cxnId="{473D1673-8CAF-4D87-8DF6-2070D2EFE872}">
      <dgm:prSet/>
      <dgm:spPr/>
      <dgm:t>
        <a:bodyPr/>
        <a:lstStyle/>
        <a:p>
          <a:endParaRPr lang="ru-RU"/>
        </a:p>
      </dgm:t>
    </dgm:pt>
    <dgm:pt modelId="{0A751202-4754-48D1-8DA2-303D5E3D105C}" type="parTrans" cxnId="{B870B297-6010-4AC8-9468-A6A89B9A1AA1}">
      <dgm:prSet/>
      <dgm:spPr/>
      <dgm:t>
        <a:bodyPr/>
        <a:lstStyle/>
        <a:p>
          <a:endParaRPr lang="ru-RU"/>
        </a:p>
      </dgm:t>
    </dgm:pt>
    <dgm:pt modelId="{CCBB7E1D-5F16-46CF-B848-C09F3BA2564B}">
      <dgm:prSet phldrT="[Текст]"/>
      <dgm:spPr/>
      <dgm:t>
        <a:bodyPr/>
        <a:lstStyle/>
        <a:p>
          <a:r>
            <a:rPr lang="ru-RU">
              <a:latin typeface="Times New Roman" panose="02020603050405020304" pitchFamily="18" charset="0"/>
              <a:cs typeface="Times New Roman" panose="02020603050405020304" pitchFamily="18" charset="0"/>
            </a:rPr>
            <a:t>По отношению к государственной системе повышения квалификации:</a:t>
          </a:r>
        </a:p>
      </dgm:t>
    </dgm:pt>
    <dgm:pt modelId="{5C4D608C-CF45-4308-87A2-EA5BDEC5CD8C}" type="parTrans" cxnId="{DD7A5BF9-AAAB-49CA-9E6A-4ADC3C0A59E4}">
      <dgm:prSet/>
      <dgm:spPr/>
      <dgm:t>
        <a:bodyPr/>
        <a:lstStyle/>
        <a:p>
          <a:endParaRPr lang="ru-RU"/>
        </a:p>
      </dgm:t>
    </dgm:pt>
    <dgm:pt modelId="{7596D635-E3D2-4799-85DA-C3898633DB38}">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Осмысление программно-методических требований, приказов, инструкций вышестоящих органов системы образования.</a:t>
          </a:r>
        </a:p>
      </dgm:t>
    </dgm:pt>
    <dgm:pt modelId="{0F9C627F-9215-48AF-B997-19F64DAEACD1}" type="sibTrans" cxnId="{DD7A5BF9-AAAB-49CA-9E6A-4ADC3C0A59E4}">
      <dgm:prSet/>
      <dgm:spPr/>
      <dgm:t>
        <a:bodyPr/>
        <a:lstStyle/>
        <a:p>
          <a:endParaRPr lang="ru-RU"/>
        </a:p>
      </dgm:t>
    </dgm:pt>
    <dgm:pt modelId="{2C10562D-B044-4DCF-B613-F05D56CA7A27}" type="parTrans" cxnId="{604D8D21-857D-4193-8B2A-B09AC47D9CBC}">
      <dgm:prSet/>
      <dgm:spPr/>
      <dgm:t>
        <a:bodyPr/>
        <a:lstStyle/>
        <a:p>
          <a:endParaRPr lang="ru-RU"/>
        </a:p>
      </dgm:t>
    </dgm:pt>
    <dgm:pt modelId="{5D9971D8-2452-4B2B-A990-3520B3D23825}">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Внедрение научных разработок.</a:t>
          </a:r>
        </a:p>
      </dgm:t>
    </dgm:pt>
    <dgm:pt modelId="{B2DB516E-5546-4DDE-A582-025089543E67}" type="sibTrans" cxnId="{604D8D21-857D-4193-8B2A-B09AC47D9CBC}">
      <dgm:prSet/>
      <dgm:spPr/>
      <dgm:t>
        <a:bodyPr/>
        <a:lstStyle/>
        <a:p>
          <a:endParaRPr lang="ru-RU"/>
        </a:p>
      </dgm:t>
    </dgm:pt>
    <dgm:pt modelId="{6F75AC5C-1980-4EEA-957C-43815BD86591}" type="parTrans" cxnId="{F75F2F52-588D-41D9-AB8D-16B34CE2596C}">
      <dgm:prSet/>
      <dgm:spPr/>
      <dgm:t>
        <a:bodyPr/>
        <a:lstStyle/>
        <a:p>
          <a:endParaRPr lang="ru-RU"/>
        </a:p>
      </dgm:t>
    </dgm:pt>
    <dgm:pt modelId="{6E562A43-12B8-4FAF-9C23-BDEF33F43535}">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Внедрение передового педагогического опыта, признанного на всероссийском уровне</a:t>
          </a:r>
          <a:r>
            <a:rPr lang="ru-RU" sz="1400"/>
            <a:t>.</a:t>
          </a:r>
        </a:p>
      </dgm:t>
    </dgm:pt>
    <dgm:pt modelId="{F455E90C-A617-48C3-9600-2A226440B9A2}" type="sibTrans" cxnId="{F75F2F52-588D-41D9-AB8D-16B34CE2596C}">
      <dgm:prSet/>
      <dgm:spPr/>
      <dgm:t>
        <a:bodyPr/>
        <a:lstStyle/>
        <a:p>
          <a:endParaRPr lang="ru-RU"/>
        </a:p>
      </dgm:t>
    </dgm:pt>
    <dgm:pt modelId="{2265E781-588C-4845-8E5F-E322C8D27A53}" type="sibTrans" cxnId="{B870B297-6010-4AC8-9468-A6A89B9A1AA1}">
      <dgm:prSet/>
      <dgm:spPr/>
      <dgm:t>
        <a:bodyPr/>
        <a:lstStyle/>
        <a:p>
          <a:endParaRPr lang="ru-RU"/>
        </a:p>
      </dgm:t>
    </dgm:pt>
    <dgm:pt modelId="{28FA4A5F-6082-45A8-BB7C-D8280831D8BB}" type="parTrans" cxnId="{245343CD-44F9-414F-82EB-935F1841060B}">
      <dgm:prSet/>
      <dgm:spPr/>
      <dgm:t>
        <a:bodyPr/>
        <a:lstStyle/>
        <a:p>
          <a:endParaRPr lang="ru-RU"/>
        </a:p>
      </dgm:t>
    </dgm:pt>
    <dgm:pt modelId="{886C6505-2ADF-4E14-B015-00578DB2AE11}">
      <dgm:prSet phldrT="[Текст]"/>
      <dgm:spPr/>
      <dgm:t>
        <a:bodyPr/>
        <a:lstStyle/>
        <a:p>
          <a:r>
            <a:rPr lang="ru-RU">
              <a:latin typeface="Times New Roman" panose="02020603050405020304" pitchFamily="18" charset="0"/>
              <a:cs typeface="Times New Roman" panose="02020603050405020304" pitchFamily="18" charset="0"/>
            </a:rPr>
            <a:t>По отношению к конкретному учителю:</a:t>
          </a:r>
        </a:p>
      </dgm:t>
    </dgm:pt>
    <dgm:pt modelId="{70DC8261-BDB6-440A-84AB-1CCD1757B1A3}" type="parTrans" cxnId="{6FDCE3A3-C3AF-40E1-BD0E-CFEC47070825}">
      <dgm:prSet/>
      <dgm:spPr/>
      <dgm:t>
        <a:bodyPr/>
        <a:lstStyle/>
        <a:p>
          <a:endParaRPr lang="ru-RU"/>
        </a:p>
      </dgm:t>
    </dgm:pt>
    <dgm:pt modelId="{26A234CE-3AAA-4D8D-91D6-466B64F6837B}">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Обогащение знаниями (ведущие дидактические теории и технологии).</a:t>
          </a:r>
        </a:p>
      </dgm:t>
    </dgm:pt>
    <dgm:pt modelId="{E4CEB358-7DDB-4335-A600-AE9E62506474}" type="sibTrans" cxnId="{6FDCE3A3-C3AF-40E1-BD0E-CFEC47070825}">
      <dgm:prSet/>
      <dgm:spPr/>
      <dgm:t>
        <a:bodyPr/>
        <a:lstStyle/>
        <a:p>
          <a:endParaRPr lang="ru-RU"/>
        </a:p>
      </dgm:t>
    </dgm:pt>
    <dgm:pt modelId="{31FF0C7C-E9FC-4836-8FE5-DB0DA5B3DC20}" type="parTrans" cxnId="{22E0D3BF-B331-4484-A7A2-8689603A493D}">
      <dgm:prSet/>
      <dgm:spPr/>
      <dgm:t>
        <a:bodyPr/>
        <a:lstStyle/>
        <a:p>
          <a:endParaRPr lang="ru-RU"/>
        </a:p>
      </dgm:t>
    </dgm:pt>
    <dgm:pt modelId="{1730032A-1398-4F00-A1BD-BAA3ECE19706}">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Развитие мотивов творческой, профессиональной деятельности.</a:t>
          </a:r>
        </a:p>
      </dgm:t>
    </dgm:pt>
    <dgm:pt modelId="{66596704-65C6-48B5-AB13-DCA62B2245A5}" type="sibTrans" cxnId="{22E0D3BF-B331-4484-A7A2-8689603A493D}">
      <dgm:prSet/>
      <dgm:spPr/>
      <dgm:t>
        <a:bodyPr/>
        <a:lstStyle/>
        <a:p>
          <a:endParaRPr lang="ru-RU"/>
        </a:p>
      </dgm:t>
    </dgm:pt>
    <dgm:pt modelId="{A4BE6374-9DDA-4093-8C67-9852C16022FA}" type="parTrans" cxnId="{ADB89B27-CD04-42AB-A580-CDC4EC32CD5A}">
      <dgm:prSet/>
      <dgm:spPr/>
      <dgm:t>
        <a:bodyPr/>
        <a:lstStyle/>
        <a:p>
          <a:endParaRPr lang="ru-RU"/>
        </a:p>
      </dgm:t>
    </dgm:pt>
    <dgm:pt modelId="{50C5B539-A850-44E6-BD9F-133B628A20E7}">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Формирование современного стиля педагогического мышления.</a:t>
          </a:r>
        </a:p>
      </dgm:t>
    </dgm:pt>
    <dgm:pt modelId="{9BE466BF-1DB0-4A43-B32B-2FB2217FD997}" type="sibTrans" cxnId="{ADB89B27-CD04-42AB-A580-CDC4EC32CD5A}">
      <dgm:prSet/>
      <dgm:spPr/>
      <dgm:t>
        <a:bodyPr/>
        <a:lstStyle/>
        <a:p>
          <a:endParaRPr lang="ru-RU"/>
        </a:p>
      </dgm:t>
    </dgm:pt>
    <dgm:pt modelId="{1EAD1D6A-97D5-4ACC-B428-3F11FA2CA584}" type="parTrans" cxnId="{BBC2FAFD-D232-49FA-B549-3F67DE8DEE95}">
      <dgm:prSet/>
      <dgm:spPr/>
      <dgm:t>
        <a:bodyPr/>
        <a:lstStyle/>
        <a:p>
          <a:endParaRPr lang="ru-RU"/>
        </a:p>
      </dgm:t>
    </dgm:pt>
    <dgm:pt modelId="{F5AD694F-EFA6-48EF-B152-8789FE5A1815}">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Развитие профессиональных навыков педагогической техники и мастерства.</a:t>
          </a:r>
        </a:p>
      </dgm:t>
    </dgm:pt>
    <dgm:pt modelId="{07AE399B-C049-468C-9768-9F2FB267D297}" type="sibTrans" cxnId="{BBC2FAFD-D232-49FA-B549-3F67DE8DEE95}">
      <dgm:prSet/>
      <dgm:spPr/>
      <dgm:t>
        <a:bodyPr/>
        <a:lstStyle/>
        <a:p>
          <a:endParaRPr lang="ru-RU"/>
        </a:p>
      </dgm:t>
    </dgm:pt>
    <dgm:pt modelId="{6212520E-59C3-4223-8347-084B54FEB152}" type="parTrans" cxnId="{EF4D84B1-10F2-476E-B58B-D949DA0E2CC9}">
      <dgm:prSet/>
      <dgm:spPr/>
      <dgm:t>
        <a:bodyPr/>
        <a:lstStyle/>
        <a:p>
          <a:endParaRPr lang="ru-RU"/>
        </a:p>
      </dgm:t>
    </dgm:pt>
    <dgm:pt modelId="{BE3F3A93-BF65-49B4-BB07-B17D2BCB6F5C}">
      <dgm:prSet phldrT="[Текст]" custT="1"/>
      <dgm:spPr/>
      <dgm:t>
        <a:bodyPr/>
        <a:lstStyle/>
        <a:p>
          <a:pPr>
            <a:buFont typeface="+mj-lt"/>
            <a:buAutoNum type="arabicPeriod"/>
          </a:pPr>
          <a:r>
            <a:rPr lang="ru-RU" sz="1600">
              <a:latin typeface="Times New Roman" panose="02020603050405020304" pitchFamily="18" charset="0"/>
              <a:cs typeface="Times New Roman" panose="02020603050405020304" pitchFamily="18" charset="0"/>
            </a:rPr>
            <a:t>Формирование готовности к профессиональному самообразованию.</a:t>
          </a:r>
        </a:p>
      </dgm:t>
    </dgm:pt>
    <dgm:pt modelId="{493B0F81-5DB6-4AFA-8198-FE3B2CAA1E30}" type="sibTrans" cxnId="{EF4D84B1-10F2-476E-B58B-D949DA0E2CC9}">
      <dgm:prSet/>
      <dgm:spPr/>
      <dgm:t>
        <a:bodyPr/>
        <a:lstStyle/>
        <a:p>
          <a:endParaRPr lang="ru-RU"/>
        </a:p>
      </dgm:t>
    </dgm:pt>
    <dgm:pt modelId="{D58D8AA4-B7AD-443B-B378-91E00EEB641E}" type="sibTrans" cxnId="{245343CD-44F9-414F-82EB-935F1841060B}">
      <dgm:prSet/>
      <dgm:spPr/>
      <dgm:t>
        <a:bodyPr/>
        <a:lstStyle/>
        <a:p>
          <a:endParaRPr lang="ru-RU"/>
        </a:p>
      </dgm:t>
    </dgm:pt>
    <dgm:pt modelId="{346E7143-A6FA-4D0A-A7C9-3204B2BA34DA}" type="pres">
      <dgm:prSet presAssocID="{03E02AAD-F152-4965-9AA4-447948A70185}" presName="Name0">
        <dgm:presLayoutVars>
          <dgm:dir/>
          <dgm:animLvl val="lvl"/>
          <dgm:resizeHandles/>
        </dgm:presLayoutVars>
      </dgm:prSet>
      <dgm:spPr/>
      <dgm:t>
        <a:bodyPr/>
        <a:lstStyle/>
        <a:p>
          <a:endParaRPr lang="ru-RU"/>
        </a:p>
      </dgm:t>
    </dgm:pt>
    <dgm:pt modelId="{7759D701-4C6A-4DF9-B4AF-320D99AF4C78}" type="pres">
      <dgm:prSet presAssocID="{874BD275-DC73-4661-A00F-E6ED87CB2F88}" presName="linNode"/>
      <dgm:spPr/>
      <dgm:t>
        <a:bodyPr/>
        <a:lstStyle/>
        <a:p/>
      </dgm:t>
    </dgm:pt>
    <dgm:pt modelId="{4BE9A632-EF56-4B32-8A09-07A6D41754EB}" type="pres">
      <dgm:prSet presAssocID="{874BD275-DC73-4661-A00F-E6ED87CB2F88}" presName="parentShp" presStyleLbl="node1" presStyleCnt="3" custScaleX="63765" custLinFactNeighborX="-81" custLinFactNeighborY="753">
        <dgm:presLayoutVars>
          <dgm:bulletEnabled val="1"/>
        </dgm:presLayoutVars>
      </dgm:prSet>
      <dgm:spPr/>
      <dgm:t>
        <a:bodyPr/>
        <a:lstStyle/>
        <a:p>
          <a:endParaRPr lang="ru-RU"/>
        </a:p>
      </dgm:t>
    </dgm:pt>
    <dgm:pt modelId="{E0FA253E-8339-472B-81DF-469F3F0C1E01}" type="pres">
      <dgm:prSet presAssocID="{874BD275-DC73-4661-A00F-E6ED87CB2F88}" presName="childShp" presStyleLbl="bgAccFollowNode1" presStyleCnt="3" custScaleX="124157" custScaleY="145249">
        <dgm:presLayoutVars>
          <dgm:bulletEnabled val="1"/>
        </dgm:presLayoutVars>
      </dgm:prSet>
      <dgm:spPr/>
      <dgm:t>
        <a:bodyPr/>
        <a:lstStyle/>
        <a:p>
          <a:endParaRPr lang="ru-RU"/>
        </a:p>
      </dgm:t>
    </dgm:pt>
    <dgm:pt modelId="{7F4292A3-D559-429B-8EA5-BD811532B351}" type="pres">
      <dgm:prSet presAssocID="{76C04814-4FF8-4C11-A9D9-DCFCA81920D1}" presName="spacing"/>
      <dgm:spPr/>
      <dgm:t>
        <a:bodyPr/>
        <a:lstStyle/>
        <a:p/>
      </dgm:t>
    </dgm:pt>
    <dgm:pt modelId="{785747B7-F625-42E3-8040-0D66B7A48AF0}" type="pres">
      <dgm:prSet presAssocID="{CCBB7E1D-5F16-46CF-B848-C09F3BA2564B}" presName="linNode"/>
      <dgm:spPr/>
      <dgm:t>
        <a:bodyPr/>
        <a:lstStyle/>
        <a:p/>
      </dgm:t>
    </dgm:pt>
    <dgm:pt modelId="{3DED3C4D-0037-428D-AB9D-93D194B186AD}" type="pres">
      <dgm:prSet presAssocID="{CCBB7E1D-5F16-46CF-B848-C09F3BA2564B}" presName="parentShp" presStyleLbl="node1" presStyleIdx="1" presStyleCnt="3" custScaleX="63308" custLinFactNeighborX="-1919" custLinFactNeighborY="-3701">
        <dgm:presLayoutVars>
          <dgm:bulletEnabled val="1"/>
        </dgm:presLayoutVars>
      </dgm:prSet>
      <dgm:spPr/>
      <dgm:t>
        <a:bodyPr/>
        <a:lstStyle/>
        <a:p>
          <a:endParaRPr lang="ru-RU"/>
        </a:p>
      </dgm:t>
    </dgm:pt>
    <dgm:pt modelId="{F767412D-F498-4AE0-897A-743B5F477F2C}" type="pres">
      <dgm:prSet presAssocID="{CCBB7E1D-5F16-46CF-B848-C09F3BA2564B}" presName="childShp" presStyleLbl="bgAccFollowNode1" presStyleIdx="1" presStyleCnt="3" custScaleX="122381" custScaleY="113995">
        <dgm:presLayoutVars>
          <dgm:bulletEnabled val="1"/>
        </dgm:presLayoutVars>
      </dgm:prSet>
      <dgm:spPr/>
      <dgm:t>
        <a:bodyPr/>
        <a:lstStyle/>
        <a:p>
          <a:endParaRPr lang="ru-RU"/>
        </a:p>
      </dgm:t>
    </dgm:pt>
    <dgm:pt modelId="{BFFEBADB-28D1-4E7A-BFC5-72616E85B423}" type="pres">
      <dgm:prSet presAssocID="{2265E781-588C-4845-8E5F-E322C8D27A53}" presName="spacing"/>
      <dgm:spPr/>
      <dgm:t>
        <a:bodyPr/>
        <a:lstStyle/>
        <a:p/>
      </dgm:t>
    </dgm:pt>
    <dgm:pt modelId="{7C16E3C0-675D-426E-A744-9A4BE1C97128}" type="pres">
      <dgm:prSet presAssocID="{886C6505-2ADF-4E14-B015-00578DB2AE11}" presName="linNode"/>
      <dgm:spPr/>
      <dgm:t>
        <a:bodyPr/>
        <a:lstStyle/>
        <a:p/>
      </dgm:t>
    </dgm:pt>
    <dgm:pt modelId="{2ADB6988-26F4-450E-BEF1-79CD9AF73B9A}" type="pres">
      <dgm:prSet presAssocID="{886C6505-2ADF-4E14-B015-00578DB2AE11}" presName="parentShp" presStyleLbl="node1" presStyleIdx="2" presStyleCnt="3" custScaleX="65892" custLinFactNeighborX="-11369" custLinFactNeighborY="-1603">
        <dgm:presLayoutVars>
          <dgm:bulletEnabled val="1"/>
        </dgm:presLayoutVars>
      </dgm:prSet>
      <dgm:spPr/>
      <dgm:t>
        <a:bodyPr/>
        <a:lstStyle/>
        <a:p>
          <a:endParaRPr lang="ru-RU"/>
        </a:p>
      </dgm:t>
    </dgm:pt>
    <dgm:pt modelId="{FB39AB86-8A82-4A3D-B35A-4AC21B82DF2B}" type="pres">
      <dgm:prSet presAssocID="{886C6505-2ADF-4E14-B015-00578DB2AE11}" presName="childShp" presStyleLbl="bgAccFollowNode1" presStyleIdx="2" presStyleCnt="3" custScaleX="122686" custScaleY="118850">
        <dgm:presLayoutVars>
          <dgm:bulletEnabled val="1"/>
        </dgm:presLayoutVars>
      </dgm:prSet>
      <dgm:spPr/>
      <dgm:t>
        <a:bodyPr/>
        <a:lstStyle/>
        <a:p>
          <a:endParaRPr lang="ru-RU"/>
        </a:p>
      </dgm:t>
    </dgm:pt>
  </dgm:ptLst>
  <dgm:cxnLst>
    <dgm:cxn modelId="{473D1673-8CAF-4D87-8DF6-2070D2EFE872}" srcId="{03E02AAD-F152-4965-9AA4-447948A70185}" destId="{874BD275-DC73-4661-A00F-E6ED87CB2F88}" srcOrd="0" destOrd="0" parTransId="{9CABDD9C-1E22-4D75-AA5C-A1274AF250A3}" sibTransId="{76C04814-4FF8-4C11-A9D9-DCFCA81920D1}"/>
    <dgm:cxn modelId="{C8C43C48-FB68-45F3-8AC2-037E6B0FBC74}" srcId="{874BD275-DC73-4661-A00F-E6ED87CB2F88}" destId="{70A9ADA9-20AA-4447-8508-DD3D9A383F13}" srcOrd="0" destOrd="0" parTransId="{4B9EE0BA-1802-46EE-A00D-2AA4BC9AAEDF}" sibTransId="{9B9FA5F7-C114-4CE2-9903-E5B116C1D359}"/>
    <dgm:cxn modelId="{D763BCC0-C46A-44B7-A384-9A4E44F89609}" srcId="{874BD275-DC73-4661-A00F-E6ED87CB2F88}" destId="{10D48FA9-63B2-46FB-9242-6BECB1814219}" srcOrd="1" destOrd="0" parTransId="{52FBB0A8-F4B5-40B9-8A72-064E93FB7D5D}" sibTransId="{E272A609-65BB-46F1-95A8-E2273B8D85FD}"/>
    <dgm:cxn modelId="{31F48F97-2B85-42C2-9499-E697E8E297B6}" srcId="{874BD275-DC73-4661-A00F-E6ED87CB2F88}" destId="{14919D6F-1049-4925-A3F2-DBF15CAF14DE}" srcOrd="2" destOrd="0" parTransId="{7C32D681-DE17-4A29-96CF-1F6CBD26954F}" sibTransId="{0B378AD2-2C42-46FE-9765-9B1B4862E128}"/>
    <dgm:cxn modelId="{44C9A9F3-C9B4-467C-B373-A840F69ABBD0}" srcId="{874BD275-DC73-4661-A00F-E6ED87CB2F88}" destId="{0FFD6DEF-7023-4AD8-AD33-237747DCE4B4}" srcOrd="3" destOrd="0" parTransId="{E76B88E7-ECBF-4A4D-8000-68079B251F32}" sibTransId="{7FDCB663-AB5A-4D7F-8BA0-A0674165DCF3}"/>
    <dgm:cxn modelId="{21625C94-53B6-4D6E-9108-C10E9536C7B9}" srcId="{874BD275-DC73-4661-A00F-E6ED87CB2F88}" destId="{27EF1B26-583C-4685-AA72-4BB24274C3E2}" srcOrd="4" destOrd="0" parTransId="{B94BFA49-B2A8-475B-93A2-FE60D4EDCD10}" sibTransId="{3C470D0C-4CE6-4A74-859B-765C910260FE}"/>
    <dgm:cxn modelId="{B870B297-6010-4AC8-9468-A6A89B9A1AA1}" srcId="{03E02AAD-F152-4965-9AA4-447948A70185}" destId="{CCBB7E1D-5F16-46CF-B848-C09F3BA2564B}" srcOrd="1" destOrd="0" parTransId="{0A751202-4754-48D1-8DA2-303D5E3D105C}" sibTransId="{2265E781-588C-4845-8E5F-E322C8D27A53}"/>
    <dgm:cxn modelId="{DD7A5BF9-AAAB-49CA-9E6A-4ADC3C0A59E4}" srcId="{CCBB7E1D-5F16-46CF-B848-C09F3BA2564B}" destId="{7596D635-E3D2-4799-85DA-C3898633DB38}" srcOrd="0" destOrd="0" parTransId="{5C4D608C-CF45-4308-87A2-EA5BDEC5CD8C}" sibTransId="{0F9C627F-9215-48AF-B997-19F64DAEACD1}"/>
    <dgm:cxn modelId="{604D8D21-857D-4193-8B2A-B09AC47D9CBC}" srcId="{CCBB7E1D-5F16-46CF-B848-C09F3BA2564B}" destId="{5D9971D8-2452-4B2B-A990-3520B3D23825}" srcOrd="1" destOrd="0" parTransId="{2C10562D-B044-4DCF-B613-F05D56CA7A27}" sibTransId="{B2DB516E-5546-4DDE-A582-025089543E67}"/>
    <dgm:cxn modelId="{F75F2F52-588D-41D9-AB8D-16B34CE2596C}" srcId="{CCBB7E1D-5F16-46CF-B848-C09F3BA2564B}" destId="{6E562A43-12B8-4FAF-9C23-BDEF33F43535}" srcOrd="2" destOrd="0" parTransId="{6F75AC5C-1980-4EEA-957C-43815BD86591}" sibTransId="{F455E90C-A617-48C3-9600-2A226440B9A2}"/>
    <dgm:cxn modelId="{245343CD-44F9-414F-82EB-935F1841060B}" srcId="{03E02AAD-F152-4965-9AA4-447948A70185}" destId="{886C6505-2ADF-4E14-B015-00578DB2AE11}" srcOrd="2" destOrd="0" parTransId="{28FA4A5F-6082-45A8-BB7C-D8280831D8BB}" sibTransId="{D58D8AA4-B7AD-443B-B378-91E00EEB641E}"/>
    <dgm:cxn modelId="{6FDCE3A3-C3AF-40E1-BD0E-CFEC47070825}" srcId="{886C6505-2ADF-4E14-B015-00578DB2AE11}" destId="{26A234CE-3AAA-4D8D-91D6-466B64F6837B}" srcOrd="0" destOrd="0" parTransId="{70DC8261-BDB6-440A-84AB-1CCD1757B1A3}" sibTransId="{E4CEB358-7DDB-4335-A600-AE9E62506474}"/>
    <dgm:cxn modelId="{22E0D3BF-B331-4484-A7A2-8689603A493D}" srcId="{886C6505-2ADF-4E14-B015-00578DB2AE11}" destId="{1730032A-1398-4F00-A1BD-BAA3ECE19706}" srcOrd="1" destOrd="0" parTransId="{31FF0C7C-E9FC-4836-8FE5-DB0DA5B3DC20}" sibTransId="{66596704-65C6-48B5-AB13-DCA62B2245A5}"/>
    <dgm:cxn modelId="{ADB89B27-CD04-42AB-A580-CDC4EC32CD5A}" srcId="{886C6505-2ADF-4E14-B015-00578DB2AE11}" destId="{50C5B539-A850-44E6-BD9F-133B628A20E7}" srcOrd="2" destOrd="0" parTransId="{A4BE6374-9DDA-4093-8C67-9852C16022FA}" sibTransId="{9BE466BF-1DB0-4A43-B32B-2FB2217FD997}"/>
    <dgm:cxn modelId="{BBC2FAFD-D232-49FA-B549-3F67DE8DEE95}" srcId="{886C6505-2ADF-4E14-B015-00578DB2AE11}" destId="{F5AD694F-EFA6-48EF-B152-8789FE5A1815}" srcOrd="3" destOrd="0" parTransId="{1EAD1D6A-97D5-4ACC-B428-3F11FA2CA584}" sibTransId="{07AE399B-C049-468C-9768-9F2FB267D297}"/>
    <dgm:cxn modelId="{EF4D84B1-10F2-476E-B58B-D949DA0E2CC9}" srcId="{886C6505-2ADF-4E14-B015-00578DB2AE11}" destId="{BE3F3A93-BF65-49B4-BB07-B17D2BCB6F5C}" srcOrd="4" destOrd="0" parTransId="{6212520E-59C3-4223-8347-084B54FEB152}" sibTransId="{493B0F81-5DB6-4AFA-8198-FE3B2CAA1E30}"/>
    <dgm:cxn modelId="{F048F0A6-0A52-43F6-AA5B-A05F7A7BE3BD}" type="presOf" srcId="{03E02AAD-F152-4965-9AA4-447948A70185}" destId="{346E7143-A6FA-4D0A-A7C9-3204B2BA34DA}" srcOrd="0" destOrd="0" presId="urn:microsoft.com/office/officeart/2005/8/layout/vList6"/>
    <dgm:cxn modelId="{BB647EF7-F2CD-4357-A5A0-5BE0DADF7937}" type="presParOf" srcId="{346E7143-A6FA-4D0A-A7C9-3204B2BA34DA}" destId="{7759D701-4C6A-4DF9-B4AF-320D99AF4C78}" srcOrd="0" destOrd="0" presId="urn:microsoft.com/office/officeart/2005/8/layout/vList6"/>
    <dgm:cxn modelId="{F5DC7C97-D656-45C1-9FA4-D690F1F5E337}" type="presParOf" srcId="{7759D701-4C6A-4DF9-B4AF-320D99AF4C78}" destId="{4BE9A632-EF56-4B32-8A09-07A6D41754EB}" srcOrd="0" destOrd="0" presId="urn:microsoft.com/office/officeart/2005/8/layout/vList6"/>
    <dgm:cxn modelId="{8AA1483D-6BA3-4795-9A33-BACC31D928A1}" type="presOf" srcId="{874BD275-DC73-4661-A00F-E6ED87CB2F88}" destId="{4BE9A632-EF56-4B32-8A09-07A6D41754EB}" srcOrd="0" destOrd="0" presId="urn:microsoft.com/office/officeart/2005/8/layout/vList6"/>
    <dgm:cxn modelId="{6AA25000-A75E-4903-8DC7-9EC58D4FC1AE}" type="presParOf" srcId="{7759D701-4C6A-4DF9-B4AF-320D99AF4C78}" destId="{E0FA253E-8339-472B-81DF-469F3F0C1E01}" srcOrd="1" destOrd="0" presId="urn:microsoft.com/office/officeart/2005/8/layout/vList6"/>
    <dgm:cxn modelId="{072D6256-F4A4-4D82-B743-4EF6D90466AF}" type="presOf" srcId="{70A9ADA9-20AA-4447-8508-DD3D9A383F13}" destId="{E0FA253E-8339-472B-81DF-469F3F0C1E01}" srcOrd="0" destOrd="0" presId="urn:microsoft.com/office/officeart/2005/8/layout/vList6"/>
    <dgm:cxn modelId="{7B32AD22-98A8-4448-AE7C-C1925411C9A0}" type="presOf" srcId="{10D48FA9-63B2-46FB-9242-6BECB1814219}" destId="{E0FA253E-8339-472B-81DF-469F3F0C1E01}" srcOrd="0" destOrd="1" presId="urn:microsoft.com/office/officeart/2005/8/layout/vList6"/>
    <dgm:cxn modelId="{3F463840-6F78-4D23-A4EB-91222018546C}" type="presOf" srcId="{14919D6F-1049-4925-A3F2-DBF15CAF14DE}" destId="{E0FA253E-8339-472B-81DF-469F3F0C1E01}" srcOrd="0" destOrd="2" presId="urn:microsoft.com/office/officeart/2005/8/layout/vList6"/>
    <dgm:cxn modelId="{FA5C615D-CC19-45FE-9B0B-A1028448DA4F}" type="presOf" srcId="{0FFD6DEF-7023-4AD8-AD33-237747DCE4B4}" destId="{E0FA253E-8339-472B-81DF-469F3F0C1E01}" srcOrd="0" destOrd="3" presId="urn:microsoft.com/office/officeart/2005/8/layout/vList6"/>
    <dgm:cxn modelId="{ED7B4F46-E33B-4298-8C7F-C8505C111C0A}" type="presOf" srcId="{27EF1B26-583C-4685-AA72-4BB24274C3E2}" destId="{E0FA253E-8339-472B-81DF-469F3F0C1E01}" srcOrd="0" destOrd="4" presId="urn:microsoft.com/office/officeart/2005/8/layout/vList6"/>
    <dgm:cxn modelId="{2BE2840E-5E19-496C-A9DF-0CDC5D6D9529}" type="presParOf" srcId="{346E7143-A6FA-4D0A-A7C9-3204B2BA34DA}" destId="{7F4292A3-D559-429B-8EA5-BD811532B351}" srcOrd="1" destOrd="0" presId="urn:microsoft.com/office/officeart/2005/8/layout/vList6"/>
    <dgm:cxn modelId="{C2EB20CA-B251-4C67-AEFC-A3BA3E96516E}" type="presParOf" srcId="{346E7143-A6FA-4D0A-A7C9-3204B2BA34DA}" destId="{785747B7-F625-42E3-8040-0D66B7A48AF0}" srcOrd="2" destOrd="0" presId="urn:microsoft.com/office/officeart/2005/8/layout/vList6"/>
    <dgm:cxn modelId="{26F4BD1A-2D70-48C3-95CA-4F9DF7E23164}" type="presParOf" srcId="{785747B7-F625-42E3-8040-0D66B7A48AF0}" destId="{3DED3C4D-0037-428D-AB9D-93D194B186AD}" srcOrd="0" destOrd="0" presId="urn:microsoft.com/office/officeart/2005/8/layout/vList6"/>
    <dgm:cxn modelId="{3BD932A6-8943-4051-BFF9-D2D94C641946}" type="presOf" srcId="{CCBB7E1D-5F16-46CF-B848-C09F3BA2564B}" destId="{3DED3C4D-0037-428D-AB9D-93D194B186AD}" srcOrd="0" destOrd="0" presId="urn:microsoft.com/office/officeart/2005/8/layout/vList6"/>
    <dgm:cxn modelId="{CD678B4B-CA01-456F-B206-372D72D669C2}" type="presParOf" srcId="{785747B7-F625-42E3-8040-0D66B7A48AF0}" destId="{F767412D-F498-4AE0-897A-743B5F477F2C}" srcOrd="1" destOrd="0" presId="urn:microsoft.com/office/officeart/2005/8/layout/vList6"/>
    <dgm:cxn modelId="{6AF8E41D-8D9F-440A-8BD3-3C619E5989A9}" type="presOf" srcId="{7596D635-E3D2-4799-85DA-C3898633DB38}" destId="{F767412D-F498-4AE0-897A-743B5F477F2C}" srcOrd="0" destOrd="0" presId="urn:microsoft.com/office/officeart/2005/8/layout/vList6"/>
    <dgm:cxn modelId="{E0D2BC43-C340-4E45-9B0F-B285DC7B7B49}" type="presOf" srcId="{5D9971D8-2452-4B2B-A990-3520B3D23825}" destId="{F767412D-F498-4AE0-897A-743B5F477F2C}" srcOrd="0" destOrd="1" presId="urn:microsoft.com/office/officeart/2005/8/layout/vList6"/>
    <dgm:cxn modelId="{9DF60FFB-1A9E-4A63-9ABA-C328FB17D142}" type="presOf" srcId="{6E562A43-12B8-4FAF-9C23-BDEF33F43535}" destId="{F767412D-F498-4AE0-897A-743B5F477F2C}" srcOrd="0" destOrd="2" presId="urn:microsoft.com/office/officeart/2005/8/layout/vList6"/>
    <dgm:cxn modelId="{385D1937-584F-47BB-ACCD-6A3B45B44CA2}" type="presParOf" srcId="{346E7143-A6FA-4D0A-A7C9-3204B2BA34DA}" destId="{BFFEBADB-28D1-4E7A-BFC5-72616E85B423}" srcOrd="3" destOrd="0" presId="urn:microsoft.com/office/officeart/2005/8/layout/vList6"/>
    <dgm:cxn modelId="{9EDD2C8A-9637-4F3C-8E0C-396AD48C7833}" type="presParOf" srcId="{346E7143-A6FA-4D0A-A7C9-3204B2BA34DA}" destId="{7C16E3C0-675D-426E-A744-9A4BE1C97128}" srcOrd="4" destOrd="0" presId="urn:microsoft.com/office/officeart/2005/8/layout/vList6"/>
    <dgm:cxn modelId="{A4680961-957B-4C03-8383-7ED378335049}" type="presParOf" srcId="{7C16E3C0-675D-426E-A744-9A4BE1C97128}" destId="{2ADB6988-26F4-450E-BEF1-79CD9AF73B9A}" srcOrd="0" destOrd="0" presId="urn:microsoft.com/office/officeart/2005/8/layout/vList6"/>
    <dgm:cxn modelId="{C053118D-E29B-4EA1-9DC4-BEEA0E292179}" type="presOf" srcId="{886C6505-2ADF-4E14-B015-00578DB2AE11}" destId="{2ADB6988-26F4-450E-BEF1-79CD9AF73B9A}" srcOrd="0" destOrd="0" presId="urn:microsoft.com/office/officeart/2005/8/layout/vList6"/>
    <dgm:cxn modelId="{1CBC1C20-0C9F-4C00-A058-92C690FE272E}" type="presParOf" srcId="{7C16E3C0-675D-426E-A744-9A4BE1C97128}" destId="{FB39AB86-8A82-4A3D-B35A-4AC21B82DF2B}" srcOrd="1" destOrd="0" presId="urn:microsoft.com/office/officeart/2005/8/layout/vList6"/>
    <dgm:cxn modelId="{D7CD5E36-D1DC-462A-8276-E236316EEFB1}" type="presOf" srcId="{26A234CE-3AAA-4D8D-91D6-466B64F6837B}" destId="{FB39AB86-8A82-4A3D-B35A-4AC21B82DF2B}" srcOrd="0" destOrd="0" presId="urn:microsoft.com/office/officeart/2005/8/layout/vList6"/>
    <dgm:cxn modelId="{3E56C1BA-4145-4903-9EFE-7105C768CE45}" type="presOf" srcId="{1730032A-1398-4F00-A1BD-BAA3ECE19706}" destId="{FB39AB86-8A82-4A3D-B35A-4AC21B82DF2B}" srcOrd="0" destOrd="1" presId="urn:microsoft.com/office/officeart/2005/8/layout/vList6"/>
    <dgm:cxn modelId="{4EAC4A3A-38D5-4292-94D9-D1F11FFCE68A}" type="presOf" srcId="{50C5B539-A850-44E6-BD9F-133B628A20E7}" destId="{FB39AB86-8A82-4A3D-B35A-4AC21B82DF2B}" srcOrd="0" destOrd="2" presId="urn:microsoft.com/office/officeart/2005/8/layout/vList6"/>
    <dgm:cxn modelId="{22047010-9500-4881-90E6-14178865EC83}" type="presOf" srcId="{F5AD694F-EFA6-48EF-B152-8789FE5A1815}" destId="{FB39AB86-8A82-4A3D-B35A-4AC21B82DF2B}" srcOrd="0" destOrd="3" presId="urn:microsoft.com/office/officeart/2005/8/layout/vList6"/>
    <dgm:cxn modelId="{6F93285F-5C76-42E9-8728-346C2CCFDAA7}" type="presOf" srcId="{BE3F3A93-BF65-49B4-BB07-B17D2BCB6F5C}" destId="{FB39AB86-8A82-4A3D-B35A-4AC21B82DF2B}" srcOrd="0" destOrd="4" presId="urn:microsoft.com/office/officeart/2005/8/layout/vList6"/>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dgm="http://schemas.openxmlformats.org/drawingml/2006/diagram">
  <dgm:ptLst>
    <dgm:pt modelId="{14FADC41-8876-40FB-91BE-D04115C292AB}"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ru-RU"/>
        </a:p>
      </dgm:t>
    </dgm:pt>
    <dgm:pt modelId="{49C337D1-E2A9-4921-AFE4-B9900118E1E8}" type="parTrans" cxnId="{64A9FECC-865C-4A76-BD4D-E12D1DE55171}">
      <dgm:prSet/>
      <dgm:spPr/>
      <dgm:t>
        <a:bodyPr/>
        <a:lstStyle/>
        <a:p>
          <a:endParaRPr lang="ru-RU"/>
        </a:p>
      </dgm:t>
    </dgm:pt>
    <dgm:pt modelId="{5239DD68-8117-446E-B0B2-E86AF0DE6667}">
      <dgm:prSet phldrT="[Текст]" custT="1"/>
      <dgm:spPr/>
      <dgm:t>
        <a:bodyPr/>
        <a:lstStyle/>
        <a:p>
          <a:r>
            <a:rPr lang="ru-RU" sz="1600">
              <a:latin typeface="Times New Roman" panose="02020603050405020304" pitchFamily="18" charset="0"/>
              <a:cs typeface="Times New Roman" panose="02020603050405020304" pitchFamily="18" charset="0"/>
            </a:rPr>
            <a:t>Толерантность</a:t>
          </a:r>
        </a:p>
      </dgm:t>
    </dgm:pt>
    <dgm:pt modelId="{CA5DCC81-4810-4A96-95FF-783B30E778B6}" type="sibTrans" cxnId="{64A9FECC-865C-4A76-BD4D-E12D1DE55171}">
      <dgm:prSet/>
      <dgm:spPr/>
      <dgm:t>
        <a:bodyPr/>
        <a:lstStyle/>
        <a:p>
          <a:endParaRPr lang="ru-RU"/>
        </a:p>
      </dgm:t>
    </dgm:pt>
    <dgm:pt modelId="{79456C7F-617D-4AAF-ADE9-13796228301B}" type="parTrans" cxnId="{2B9A8D12-1A13-43C5-8823-730857FE3A4D}">
      <dgm:prSet/>
      <dgm:spPr/>
      <dgm:t>
        <a:bodyPr/>
        <a:lstStyle/>
        <a:p>
          <a:endParaRPr lang="ru-RU"/>
        </a:p>
      </dgm:t>
    </dgm:pt>
    <dgm:pt modelId="{B852A055-E297-4C59-81ED-BCADC28FF7B3}">
      <dgm:prSet phldrT="[Текст]" custT="1"/>
      <dgm:spPr/>
      <dgm:t>
        <a:bodyPr/>
        <a:lstStyle/>
        <a:p>
          <a:r>
            <a:rPr lang="ru-RU" sz="1600">
              <a:latin typeface="Times New Roman" panose="02020603050405020304" pitchFamily="18" charset="0"/>
              <a:cs typeface="Times New Roman" panose="02020603050405020304" pitchFamily="18" charset="0"/>
            </a:rPr>
            <a:t>Открытость к окружающему миру</a:t>
          </a:r>
        </a:p>
      </dgm:t>
    </dgm:pt>
    <dgm:pt modelId="{F942AF21-0DE7-48F8-B5A7-10A8EAA2A1CF}" type="sibTrans" cxnId="{2B9A8D12-1A13-43C5-8823-730857FE3A4D}">
      <dgm:prSet/>
      <dgm:spPr/>
      <dgm:t>
        <a:bodyPr/>
        <a:lstStyle/>
        <a:p>
          <a:endParaRPr lang="ru-RU"/>
        </a:p>
      </dgm:t>
    </dgm:pt>
    <dgm:pt modelId="{3A23754F-CA57-4E1F-B317-5438A7037A86}" type="parTrans" cxnId="{234449BD-1B01-47D1-8D71-0B3E0A0C99B7}">
      <dgm:prSet/>
      <dgm:spPr/>
      <dgm:t>
        <a:bodyPr/>
        <a:lstStyle/>
        <a:p>
          <a:endParaRPr lang="ru-RU"/>
        </a:p>
      </dgm:t>
    </dgm:pt>
    <dgm:pt modelId="{74D16BB1-55DC-4D56-BB4F-00648EE9C12D}">
      <dgm:prSet phldrT="[Текст]" custT="1"/>
      <dgm:spPr/>
      <dgm:t>
        <a:bodyPr/>
        <a:lstStyle/>
        <a:p>
          <a:r>
            <a:rPr lang="ru-RU" sz="1400">
              <a:solidFill>
                <a:schemeClr val="tx1"/>
              </a:solidFill>
              <a:latin typeface="Times New Roman" panose="02020603050405020304" pitchFamily="18" charset="0"/>
              <a:cs typeface="Times New Roman" panose="02020603050405020304" pitchFamily="18" charset="0"/>
            </a:rPr>
            <a:t>Ответственность</a:t>
          </a:r>
        </a:p>
      </dgm:t>
    </dgm:pt>
    <dgm:pt modelId="{042C5312-6F4F-4964-966E-13CF496BA43A}" type="sibTrans" cxnId="{234449BD-1B01-47D1-8D71-0B3E0A0C99B7}">
      <dgm:prSet/>
      <dgm:spPr/>
      <dgm:t>
        <a:bodyPr/>
        <a:lstStyle/>
        <a:p>
          <a:endParaRPr lang="ru-RU"/>
        </a:p>
      </dgm:t>
    </dgm:pt>
    <dgm:pt modelId="{5DDAB795-05DE-4048-ABBD-0348B6A1230C}" type="parTrans" cxnId="{125C1845-DB7F-475A-B68A-9FFB40824F5E}">
      <dgm:prSet/>
      <dgm:spPr/>
      <dgm:t>
        <a:bodyPr/>
        <a:lstStyle/>
        <a:p>
          <a:endParaRPr lang="ru-RU"/>
        </a:p>
      </dgm:t>
    </dgm:pt>
    <dgm:pt modelId="{36F8EBD0-DE14-4985-9884-DC7B85081332}">
      <dgm:prSet phldrT="[Текст]" custT="1"/>
      <dgm:spPr/>
      <dgm:t>
        <a:bodyPr/>
        <a:lstStyle/>
        <a:p>
          <a:r>
            <a:rPr lang="ru-RU" sz="1600">
              <a:latin typeface="Times New Roman" panose="02020603050405020304" pitchFamily="18" charset="0"/>
              <a:cs typeface="Times New Roman" panose="02020603050405020304" pitchFamily="18" charset="0"/>
            </a:rPr>
            <a:t>Межкультурное </a:t>
          </a:r>
        </a:p>
        <a:p>
          <a:r>
            <a:rPr lang="ru-RU" sz="1600">
              <a:latin typeface="Times New Roman" panose="02020603050405020304" pitchFamily="18" charset="0"/>
              <a:cs typeface="Times New Roman" panose="02020603050405020304" pitchFamily="18" charset="0"/>
            </a:rPr>
            <a:t>взаимодействие</a:t>
          </a:r>
        </a:p>
      </dgm:t>
    </dgm:pt>
    <dgm:pt modelId="{9AFE12CA-4BE0-47A9-A4E3-BA34C98647EE}" type="sibTrans" cxnId="{125C1845-DB7F-475A-B68A-9FFB40824F5E}">
      <dgm:prSet/>
      <dgm:spPr/>
      <dgm:t>
        <a:bodyPr/>
        <a:lstStyle/>
        <a:p>
          <a:endParaRPr lang="ru-RU"/>
        </a:p>
      </dgm:t>
    </dgm:pt>
    <dgm:pt modelId="{B943E9B6-6E51-4F07-8716-E9A7D5F2DF62}" type="parTrans" cxnId="{9ECA3DF2-EA3E-472B-85AE-AA32A55A78F7}">
      <dgm:prSet/>
      <dgm:spPr/>
      <dgm:t>
        <a:bodyPr/>
        <a:lstStyle/>
        <a:p>
          <a:endParaRPr lang="ru-RU"/>
        </a:p>
      </dgm:t>
    </dgm:pt>
    <dgm:pt modelId="{803A0BFD-21B7-4AAC-B1E0-978FA4244FA1}">
      <dgm:prSet phldrT="[Текст]" custT="1"/>
      <dgm:spPr/>
      <dgm:t>
        <a:bodyPr/>
        <a:lstStyle/>
        <a:p>
          <a:r>
            <a:rPr lang="ru-RU" sz="1600">
              <a:solidFill>
                <a:schemeClr val="tx1"/>
              </a:solidFill>
              <a:latin typeface="Times New Roman" panose="02020603050405020304" pitchFamily="18" charset="0"/>
              <a:cs typeface="Times New Roman" panose="02020603050405020304" pitchFamily="18" charset="0"/>
            </a:rPr>
            <a:t>Разрешение </a:t>
          </a:r>
        </a:p>
        <a:p>
          <a:r>
            <a:rPr lang="ru-RU" sz="1600">
              <a:solidFill>
                <a:schemeClr val="tx1"/>
              </a:solidFill>
              <a:latin typeface="Times New Roman" panose="02020603050405020304" pitchFamily="18" charset="0"/>
              <a:cs typeface="Times New Roman" panose="02020603050405020304" pitchFamily="18" charset="0"/>
            </a:rPr>
            <a:t>конфликтов</a:t>
          </a:r>
        </a:p>
      </dgm:t>
    </dgm:pt>
    <dgm:pt modelId="{A9077F72-28C2-473C-B5E0-69317DF65405}" type="sibTrans" cxnId="{9ECA3DF2-EA3E-472B-85AE-AA32A55A78F7}">
      <dgm:prSet/>
      <dgm:spPr/>
      <dgm:t>
        <a:bodyPr/>
        <a:lstStyle/>
        <a:p>
          <a:endParaRPr lang="ru-RU"/>
        </a:p>
      </dgm:t>
    </dgm:pt>
    <dgm:pt modelId="{191BB33E-253A-4E67-84C0-5DE1D0066C6D}" type="parTrans" cxnId="{E0E9C612-78A6-4337-95E7-DE44087AC5B7}">
      <dgm:prSet/>
      <dgm:spPr/>
      <dgm:t>
        <a:bodyPr/>
        <a:lstStyle/>
        <a:p>
          <a:endParaRPr lang="ru-RU"/>
        </a:p>
      </dgm:t>
    </dgm:pt>
    <dgm:pt modelId="{D4274B11-C18B-458F-9A0E-9F6CBA0252AF}">
      <dgm:prSet phldrT="[Текст]" custT="1"/>
      <dgm:spPr/>
      <dgm:t>
        <a:bodyPr/>
        <a:lstStyle/>
        <a:p>
          <a:r>
            <a:rPr lang="ru-RU" sz="1600">
              <a:solidFill>
                <a:schemeClr val="bg1"/>
              </a:solidFill>
              <a:latin typeface="Times New Roman" panose="02020603050405020304" pitchFamily="18" charset="0"/>
              <a:cs typeface="Times New Roman" panose="02020603050405020304" pitchFamily="18" charset="0"/>
            </a:rPr>
            <a:t>Уважение к окружающей среде</a:t>
          </a:r>
        </a:p>
      </dgm:t>
    </dgm:pt>
    <dgm:pt modelId="{3333CEB8-71C2-4D9B-A3B9-9B6AA76AF6E0}" type="sibTrans" cxnId="{E0E9C612-78A6-4337-95E7-DE44087AC5B7}">
      <dgm:prSet/>
      <dgm:spPr/>
      <dgm:t>
        <a:bodyPr/>
        <a:lstStyle/>
        <a:p>
          <a:endParaRPr lang="ru-RU"/>
        </a:p>
      </dgm:t>
    </dgm:pt>
    <dgm:pt modelId="{C6E37162-33F4-4E56-805A-44B486E0D95C}" type="parTrans" cxnId="{5FCBBEEC-D97F-45F1-ACDD-879959B0D38F}">
      <dgm:prSet/>
      <dgm:spPr/>
      <dgm:t>
        <a:bodyPr/>
        <a:lstStyle/>
        <a:p>
          <a:endParaRPr lang="ru-RU"/>
        </a:p>
      </dgm:t>
    </dgm:pt>
    <dgm:pt modelId="{FAA9B5D1-293B-4CC5-AFB4-26C00B808ADF}">
      <dgm:prSet phldrT="[Текст]" custT="1"/>
      <dgm:spPr/>
      <dgm:t>
        <a:bodyPr/>
        <a:lstStyle/>
        <a:p>
          <a:r>
            <a:rPr lang="ru-RU" sz="1600">
              <a:solidFill>
                <a:schemeClr val="bg1"/>
              </a:solidFill>
              <a:latin typeface="Times New Roman" panose="02020603050405020304" pitchFamily="18" charset="0"/>
              <a:cs typeface="Times New Roman" panose="02020603050405020304" pitchFamily="18" charset="0"/>
            </a:rPr>
            <a:t>Национальная идентичность</a:t>
          </a:r>
        </a:p>
      </dgm:t>
    </dgm:pt>
    <dgm:pt modelId="{2B7D6194-D072-469C-B3DD-36CC89195ED8}" type="sibTrans" cxnId="{5FCBBEEC-D97F-45F1-ACDD-879959B0D38F}">
      <dgm:prSet/>
      <dgm:spPr/>
      <dgm:t>
        <a:bodyPr/>
        <a:lstStyle/>
        <a:p>
          <a:endParaRPr lang="ru-RU"/>
        </a:p>
      </dgm:t>
    </dgm:pt>
    <dgm:pt modelId="{77C18D53-49DD-4697-ADF2-65A210CC5E91}" type="parTrans" cxnId="{C72B9A01-A08A-4B08-8867-E9CEE67BC3E8}">
      <dgm:prSet/>
      <dgm:spPr/>
      <dgm:t>
        <a:bodyPr/>
        <a:lstStyle/>
        <a:p>
          <a:endParaRPr lang="ru-RU"/>
        </a:p>
      </dgm:t>
    </dgm:pt>
    <dgm:pt modelId="{4546BF1E-D013-4EE4-8EA4-956CC9AF7DD8}">
      <dgm:prSet phldrT="[Текст]" custT="1"/>
      <dgm:spPr/>
      <dgm:t>
        <a:bodyPr/>
        <a:lstStyle/>
        <a:p>
          <a:r>
            <a:rPr lang="ru-RU" sz="1500">
              <a:solidFill>
                <a:schemeClr val="tx1"/>
              </a:solidFill>
              <a:latin typeface="Times New Roman" panose="02020603050405020304" pitchFamily="18" charset="0"/>
              <a:cs typeface="Times New Roman" panose="02020603050405020304" pitchFamily="18" charset="0"/>
            </a:rPr>
            <a:t>Чувство принадлежности</a:t>
          </a:r>
        </a:p>
      </dgm:t>
    </dgm:pt>
    <dgm:pt modelId="{419545FB-6198-4189-9FAF-04FA1086272C}" type="sibTrans" cxnId="{C72B9A01-A08A-4B08-8867-E9CEE67BC3E8}">
      <dgm:prSet/>
      <dgm:spPr/>
      <dgm:t>
        <a:bodyPr/>
        <a:lstStyle/>
        <a:p>
          <a:endParaRPr lang="ru-RU"/>
        </a:p>
      </dgm:t>
    </dgm:pt>
    <dgm:pt modelId="{D8E12EFA-898B-405D-8AC9-A719064BC490}" type="parTrans" cxnId="{2CD17837-5CD4-40E0-9E8E-B3F0493FBDB2}">
      <dgm:prSet/>
      <dgm:spPr/>
      <dgm:t>
        <a:bodyPr/>
        <a:lstStyle/>
        <a:p>
          <a:endParaRPr lang="ru-RU"/>
        </a:p>
      </dgm:t>
    </dgm:pt>
    <dgm:pt modelId="{0D23A361-FB97-4543-BC1F-DC1387195BD5}">
      <dgm:prSet phldrT="[Текст]" custT="1"/>
      <dgm:spPr/>
      <dgm:t>
        <a:bodyPr/>
        <a:lstStyle/>
        <a:p>
          <a:r>
            <a:rPr lang="ru-RU" sz="1200">
              <a:solidFill>
                <a:schemeClr val="tx1"/>
              </a:solidFill>
              <a:latin typeface="Times New Roman" panose="02020603050405020304" pitchFamily="18" charset="0"/>
              <a:cs typeface="Times New Roman" panose="02020603050405020304" pitchFamily="18" charset="0"/>
            </a:rPr>
            <a:t>Способность получать и анализировать информацию с помощью ИКТ</a:t>
          </a:r>
        </a:p>
      </dgm:t>
    </dgm:pt>
    <dgm:pt modelId="{FD84222E-AA8F-4CE6-A74F-22F3A8BC1624}" type="sibTrans" cxnId="{2CD17837-5CD4-40E0-9E8E-B3F0493FBDB2}">
      <dgm:prSet/>
      <dgm:spPr/>
      <dgm:t>
        <a:bodyPr/>
        <a:lstStyle/>
        <a:p>
          <a:endParaRPr lang="ru-RU"/>
        </a:p>
      </dgm:t>
    </dgm:pt>
    <dgm:pt modelId="{B357840C-FB58-4607-9893-0B53D8EE7758}" type="parTrans" cxnId="{AC2E3067-A85F-4EA4-8CEC-1F861C4D23D4}">
      <dgm:prSet/>
      <dgm:spPr/>
      <dgm:t>
        <a:bodyPr/>
        <a:lstStyle/>
        <a:p>
          <a:endParaRPr lang="ru-RU"/>
        </a:p>
      </dgm:t>
    </dgm:pt>
    <dgm:pt modelId="{A69B4262-72B8-4A76-ADF2-9DD709B102A2}">
      <dgm:prSet phldrT="[Текст]" custT="1"/>
      <dgm:spPr/>
      <dgm:t>
        <a:bodyPr/>
        <a:lstStyle/>
        <a:p>
          <a:r>
            <a:rPr lang="ru-RU" sz="1400">
              <a:solidFill>
                <a:schemeClr val="tx1"/>
              </a:solidFill>
              <a:latin typeface="Times New Roman" panose="02020603050405020304" pitchFamily="18" charset="0"/>
              <a:cs typeface="Times New Roman" panose="02020603050405020304" pitchFamily="18" charset="0"/>
            </a:rPr>
            <a:t>Способность критически оценивать информацию и медиаконтент</a:t>
          </a:r>
        </a:p>
      </dgm:t>
    </dgm:pt>
    <dgm:pt modelId="{50A7D21D-EC05-492C-913C-02813D1C1618}" type="sibTrans" cxnId="{AC2E3067-A85F-4EA4-8CEC-1F861C4D23D4}">
      <dgm:prSet/>
      <dgm:spPr/>
      <dgm:t>
        <a:bodyPr/>
        <a:lstStyle/>
        <a:p>
          <a:endParaRPr lang="ru-RU"/>
        </a:p>
      </dgm:t>
    </dgm:pt>
    <dgm:pt modelId="{0CE6ED03-E2FC-4079-89D2-701A7961D206}" type="parTrans" cxnId="{6046E923-4404-416F-BCAE-4C5ADEFFAD3F}">
      <dgm:prSet/>
      <dgm:spPr/>
      <dgm:t>
        <a:bodyPr/>
        <a:lstStyle/>
        <a:p>
          <a:endParaRPr lang="ru-RU"/>
        </a:p>
      </dgm:t>
    </dgm:pt>
    <dgm:pt modelId="{0BC82096-B6D1-42BB-B8FA-3D091988C035}">
      <dgm:prSet phldrT="[Текст]" custT="1"/>
      <dgm:spPr/>
      <dgm:t>
        <a:bodyPr/>
        <a:lstStyle/>
        <a:p>
          <a:r>
            <a:rPr lang="ru-RU" sz="1600">
              <a:solidFill>
                <a:schemeClr val="bg1"/>
              </a:solidFill>
              <a:latin typeface="Times New Roman" panose="02020603050405020304" pitchFamily="18" charset="0"/>
              <a:cs typeface="Times New Roman" panose="02020603050405020304" pitchFamily="18" charset="0"/>
            </a:rPr>
            <a:t>Этичное использование ИКТ</a:t>
          </a:r>
        </a:p>
      </dgm:t>
    </dgm:pt>
    <dgm:pt modelId="{5498EE8E-EAB5-413B-95BA-EED54B471AC0}" type="sibTrans" cxnId="{6046E923-4404-416F-BCAE-4C5ADEFFAD3F}">
      <dgm:prSet/>
      <dgm:spPr/>
      <dgm:t>
        <a:bodyPr/>
        <a:lstStyle/>
        <a:p>
          <a:endParaRPr lang="ru-RU"/>
        </a:p>
      </dgm:t>
    </dgm:pt>
    <dgm:pt modelId="{8904C0AF-412E-43AA-9629-0C88FAF8D785}" type="pres">
      <dgm:prSet presAssocID="{14FADC41-8876-40FB-91BE-D04115C292AB}" presName="Name0">
        <dgm:presLayoutVars>
          <dgm:dir/>
          <dgm:resizeHandles val="exact"/>
        </dgm:presLayoutVars>
      </dgm:prSet>
      <dgm:spPr/>
      <dgm:t>
        <a:bodyPr/>
        <a:lstStyle/>
        <a:p>
          <a:endParaRPr lang="ru-RU"/>
        </a:p>
      </dgm:t>
    </dgm:pt>
    <dgm:pt modelId="{29B4296F-E68B-45C4-9348-783C88722BD2}" type="pres">
      <dgm:prSet presAssocID="{5239DD68-8117-446E-B0B2-E86AF0DE6667}" presName="node" presStyleLbl="node1" presStyleCnt="11" custLinFactNeighborX="-675" custLinFactNeighborY="4910">
        <dgm:presLayoutVars>
          <dgm:bulletEnabled val="1"/>
        </dgm:presLayoutVars>
      </dgm:prSet>
      <dgm:spPr/>
      <dgm:t>
        <a:bodyPr/>
        <a:lstStyle/>
        <a:p>
          <a:endParaRPr lang="ru-RU"/>
        </a:p>
      </dgm:t>
    </dgm:pt>
    <dgm:pt modelId="{E8B308C1-ED73-47EF-9C28-4F7EA1A74671}" type="pres">
      <dgm:prSet presAssocID="{CA5DCC81-4810-4A96-95FF-783B30E778B6}" presName="sibTrans" presStyleLbl="sibTrans1D1" presStyleCnt="10"/>
      <dgm:spPr/>
      <dgm:t>
        <a:bodyPr/>
        <a:lstStyle/>
        <a:p>
          <a:endParaRPr lang="ru-RU"/>
        </a:p>
      </dgm:t>
    </dgm:pt>
    <dgm:pt modelId="{8E4ED06F-B8BE-41FB-9C1D-F487C43EA552}" type="pres">
      <dgm:prSet presAssocID="{CA5DCC81-4810-4A96-95FF-783B30E778B6}" presName="connectorText" presStyleLbl="sibTrans2D1" presStyleCnt="10"/>
      <dgm:spPr/>
      <dgm:t>
        <a:bodyPr/>
        <a:lstStyle/>
        <a:p>
          <a:endParaRPr lang="ru-RU"/>
        </a:p>
      </dgm:t>
    </dgm:pt>
    <dgm:pt modelId="{95BEA62B-0584-4A12-A6FF-86DA3AE79A38}" type="pres">
      <dgm:prSet presAssocID="{B852A055-E297-4C59-81ED-BCADC28FF7B3}" presName="node" presStyleLbl="node1" presStyleIdx="1" presStyleCnt="11" custLinFactNeighborX="-5021" custLinFactNeighborY="-6181">
        <dgm:presLayoutVars>
          <dgm:bulletEnabled val="1"/>
        </dgm:presLayoutVars>
      </dgm:prSet>
      <dgm:spPr/>
      <dgm:t>
        <a:bodyPr/>
        <a:lstStyle/>
        <a:p>
          <a:endParaRPr lang="ru-RU"/>
        </a:p>
      </dgm:t>
    </dgm:pt>
    <dgm:pt modelId="{0E32881D-FD91-4D1A-BD73-1E81356B6158}" type="pres">
      <dgm:prSet presAssocID="{F942AF21-0DE7-48F8-B5A7-10A8EAA2A1CF}" presName="sibTrans" presStyleLbl="sibTrans1D1" presStyleIdx="1" presStyleCnt="10"/>
      <dgm:spPr/>
      <dgm:t>
        <a:bodyPr/>
        <a:lstStyle/>
        <a:p>
          <a:endParaRPr lang="ru-RU"/>
        </a:p>
      </dgm:t>
    </dgm:pt>
    <dgm:pt modelId="{9D669424-FD45-4333-9F35-D30EA38BEE98}" type="pres">
      <dgm:prSet presAssocID="{F942AF21-0DE7-48F8-B5A7-10A8EAA2A1CF}" presName="connectorText" presStyleLbl="sibTrans2D1" presStyleIdx="1" presStyleCnt="10"/>
      <dgm:spPr/>
      <dgm:t>
        <a:bodyPr/>
        <a:lstStyle/>
        <a:p>
          <a:endParaRPr lang="ru-RU"/>
        </a:p>
      </dgm:t>
    </dgm:pt>
    <dgm:pt modelId="{C7D2DCC4-3117-4262-82B2-0D517C54823E}" type="pres">
      <dgm:prSet presAssocID="{74D16BB1-55DC-4D56-BB4F-00648EE9C12D}" presName="node" presStyleLbl="node1" presStyleIdx="2" presStyleCnt="11">
        <dgm:presLayoutVars>
          <dgm:bulletEnabled val="1"/>
        </dgm:presLayoutVars>
      </dgm:prSet>
      <dgm:spPr/>
      <dgm:t>
        <a:bodyPr/>
        <a:lstStyle/>
        <a:p>
          <a:endParaRPr lang="ru-RU"/>
        </a:p>
      </dgm:t>
    </dgm:pt>
    <dgm:pt modelId="{159EB31A-14A7-4809-8B13-E013AFA8C730}" type="pres">
      <dgm:prSet presAssocID="{042C5312-6F4F-4964-966E-13CF496BA43A}" presName="sibTrans" presStyleLbl="sibTrans1D1" presStyleIdx="2" presStyleCnt="10"/>
      <dgm:spPr/>
      <dgm:t>
        <a:bodyPr/>
        <a:lstStyle/>
        <a:p>
          <a:endParaRPr lang="ru-RU"/>
        </a:p>
      </dgm:t>
    </dgm:pt>
    <dgm:pt modelId="{C7FAF661-FEE0-47AB-824A-27DC7B9EFBF8}" type="pres">
      <dgm:prSet presAssocID="{042C5312-6F4F-4964-966E-13CF496BA43A}" presName="connectorText" presStyleLbl="sibTrans2D1" presStyleIdx="2" presStyleCnt="10"/>
      <dgm:spPr/>
      <dgm:t>
        <a:bodyPr/>
        <a:lstStyle/>
        <a:p>
          <a:endParaRPr lang="ru-RU"/>
        </a:p>
      </dgm:t>
    </dgm:pt>
    <dgm:pt modelId="{3D7DC27B-2F34-41ED-AB89-CCC468D44A7B}" type="pres">
      <dgm:prSet presAssocID="{36F8EBD0-DE14-4985-9884-DC7B85081332}" presName="node" presStyleLbl="node1" presStyleIdx="3" presStyleCnt="11" custLinFactNeighborX="-3790" custLinFactNeighborY="974">
        <dgm:presLayoutVars>
          <dgm:bulletEnabled val="1"/>
        </dgm:presLayoutVars>
      </dgm:prSet>
      <dgm:spPr/>
      <dgm:t>
        <a:bodyPr/>
        <a:lstStyle/>
        <a:p>
          <a:endParaRPr lang="ru-RU"/>
        </a:p>
      </dgm:t>
    </dgm:pt>
    <dgm:pt modelId="{C5AA3201-4CCA-4D34-9A6C-3878BCF77791}" type="pres">
      <dgm:prSet presAssocID="{9AFE12CA-4BE0-47A9-A4E3-BA34C98647EE}" presName="sibTrans" presStyleLbl="sibTrans1D1" presStyleIdx="3" presStyleCnt="10"/>
      <dgm:spPr/>
      <dgm:t>
        <a:bodyPr/>
        <a:lstStyle/>
        <a:p>
          <a:endParaRPr lang="ru-RU"/>
        </a:p>
      </dgm:t>
    </dgm:pt>
    <dgm:pt modelId="{EA0E4276-DAEF-4441-89D5-D4F0FED2D33B}" type="pres">
      <dgm:prSet presAssocID="{9AFE12CA-4BE0-47A9-A4E3-BA34C98647EE}" presName="connectorText" presStyleLbl="sibTrans2D1" presStyleIdx="3" presStyleCnt="10"/>
      <dgm:spPr/>
      <dgm:t>
        <a:bodyPr/>
        <a:lstStyle/>
        <a:p>
          <a:endParaRPr lang="ru-RU"/>
        </a:p>
      </dgm:t>
    </dgm:pt>
    <dgm:pt modelId="{60691024-A6C3-437B-89AC-84C555F8C331}" type="pres">
      <dgm:prSet presAssocID="{803A0BFD-21B7-4AAC-B1E0-978FA4244FA1}" presName="node" presStyleLbl="node1" presStyleIdx="4" presStyleCnt="11">
        <dgm:presLayoutVars>
          <dgm:bulletEnabled val="1"/>
        </dgm:presLayoutVars>
      </dgm:prSet>
      <dgm:spPr/>
      <dgm:t>
        <a:bodyPr/>
        <a:lstStyle/>
        <a:p>
          <a:endParaRPr lang="ru-RU"/>
        </a:p>
      </dgm:t>
    </dgm:pt>
    <dgm:pt modelId="{78A10A04-763F-40B8-B82C-125099C25A3B}" type="pres">
      <dgm:prSet presAssocID="{A9077F72-28C2-473C-B5E0-69317DF65405}" presName="sibTrans" presStyleLbl="sibTrans1D1" presStyleIdx="4" presStyleCnt="10"/>
      <dgm:spPr/>
      <dgm:t>
        <a:bodyPr/>
        <a:lstStyle/>
        <a:p>
          <a:endParaRPr lang="ru-RU"/>
        </a:p>
      </dgm:t>
    </dgm:pt>
    <dgm:pt modelId="{9FE00FBB-36BF-43AD-B76E-AB35348C2029}" type="pres">
      <dgm:prSet presAssocID="{A9077F72-28C2-473C-B5E0-69317DF65405}" presName="connectorText" presStyleLbl="sibTrans2D1" presStyleIdx="4" presStyleCnt="10"/>
      <dgm:spPr/>
      <dgm:t>
        <a:bodyPr/>
        <a:lstStyle/>
        <a:p>
          <a:endParaRPr lang="ru-RU"/>
        </a:p>
      </dgm:t>
    </dgm:pt>
    <dgm:pt modelId="{D6F0C963-B3C6-4BBB-A73A-261444FC4129}" type="pres">
      <dgm:prSet presAssocID="{D4274B11-C18B-458F-9A0E-9F6CBA0252AF}" presName="node" presStyleLbl="node1" presStyleIdx="5" presStyleCnt="11">
        <dgm:presLayoutVars>
          <dgm:bulletEnabled val="1"/>
        </dgm:presLayoutVars>
      </dgm:prSet>
      <dgm:spPr/>
      <dgm:t>
        <a:bodyPr/>
        <a:lstStyle/>
        <a:p>
          <a:endParaRPr lang="ru-RU"/>
        </a:p>
      </dgm:t>
    </dgm:pt>
    <dgm:pt modelId="{7D549DA0-3EEA-4856-9179-004FD421E803}" type="pres">
      <dgm:prSet presAssocID="{3333CEB8-71C2-4D9B-A3B9-9B6AA76AF6E0}" presName="sibTrans" presStyleLbl="sibTrans1D1" presStyleIdx="5" presStyleCnt="10"/>
      <dgm:spPr/>
      <dgm:t>
        <a:bodyPr/>
        <a:lstStyle/>
        <a:p>
          <a:endParaRPr lang="ru-RU"/>
        </a:p>
      </dgm:t>
    </dgm:pt>
    <dgm:pt modelId="{01BC328A-6FFD-4F40-A9CC-D0E62FBE7610}" type="pres">
      <dgm:prSet presAssocID="{3333CEB8-71C2-4D9B-A3B9-9B6AA76AF6E0}" presName="connectorText" presStyleLbl="sibTrans2D1" presStyleIdx="5" presStyleCnt="10"/>
      <dgm:spPr/>
      <dgm:t>
        <a:bodyPr/>
        <a:lstStyle/>
        <a:p>
          <a:endParaRPr lang="ru-RU"/>
        </a:p>
      </dgm:t>
    </dgm:pt>
    <dgm:pt modelId="{A6630107-C1E0-4B50-A9E5-77024F9278D7}" type="pres">
      <dgm:prSet presAssocID="{FAA9B5D1-293B-4CC5-AFB4-26C00B808ADF}" presName="node" presStyleLbl="node1" presStyleIdx="6" presStyleCnt="11">
        <dgm:presLayoutVars>
          <dgm:bulletEnabled val="1"/>
        </dgm:presLayoutVars>
      </dgm:prSet>
      <dgm:spPr/>
      <dgm:t>
        <a:bodyPr/>
        <a:lstStyle/>
        <a:p>
          <a:endParaRPr lang="ru-RU"/>
        </a:p>
      </dgm:t>
    </dgm:pt>
    <dgm:pt modelId="{DBC744A8-6126-4632-89F5-F6E96F42E82B}" type="pres">
      <dgm:prSet presAssocID="{2B7D6194-D072-469C-B3DD-36CC89195ED8}" presName="sibTrans" presStyleLbl="sibTrans1D1" presStyleIdx="6" presStyleCnt="10"/>
      <dgm:spPr/>
      <dgm:t>
        <a:bodyPr/>
        <a:lstStyle/>
        <a:p>
          <a:endParaRPr lang="ru-RU"/>
        </a:p>
      </dgm:t>
    </dgm:pt>
    <dgm:pt modelId="{BD102FC8-520F-49C3-8206-73CE0B8A0378}" type="pres">
      <dgm:prSet presAssocID="{2B7D6194-D072-469C-B3DD-36CC89195ED8}" presName="connectorText" presStyleLbl="sibTrans2D1" presStyleIdx="6" presStyleCnt="10"/>
      <dgm:spPr/>
      <dgm:t>
        <a:bodyPr/>
        <a:lstStyle/>
        <a:p>
          <a:endParaRPr lang="ru-RU"/>
        </a:p>
      </dgm:t>
    </dgm:pt>
    <dgm:pt modelId="{9496D43C-0EA9-4F88-BFFE-CA3CA7D58C1D}" type="pres">
      <dgm:prSet presAssocID="{4546BF1E-D013-4EE4-8EA4-956CC9AF7DD8}" presName="node" presStyleLbl="node1" presStyleIdx="7" presStyleCnt="11">
        <dgm:presLayoutVars>
          <dgm:bulletEnabled val="1"/>
        </dgm:presLayoutVars>
      </dgm:prSet>
      <dgm:spPr/>
      <dgm:t>
        <a:bodyPr/>
        <a:lstStyle/>
        <a:p>
          <a:endParaRPr lang="ru-RU"/>
        </a:p>
      </dgm:t>
    </dgm:pt>
    <dgm:pt modelId="{73DA6BC0-F9C7-43F1-94C1-4D355E162665}" type="pres">
      <dgm:prSet presAssocID="{419545FB-6198-4189-9FAF-04FA1086272C}" presName="sibTrans" presStyleLbl="sibTrans1D1" presStyleIdx="7" presStyleCnt="10"/>
      <dgm:spPr/>
      <dgm:t>
        <a:bodyPr/>
        <a:lstStyle/>
        <a:p>
          <a:endParaRPr lang="ru-RU"/>
        </a:p>
      </dgm:t>
    </dgm:pt>
    <dgm:pt modelId="{9E21E5E3-D1A2-448B-A755-59E626CB0633}" type="pres">
      <dgm:prSet presAssocID="{419545FB-6198-4189-9FAF-04FA1086272C}" presName="connectorText" presStyleLbl="sibTrans2D1" presStyleIdx="7" presStyleCnt="10"/>
      <dgm:spPr/>
      <dgm:t>
        <a:bodyPr/>
        <a:lstStyle/>
        <a:p>
          <a:endParaRPr lang="ru-RU"/>
        </a:p>
      </dgm:t>
    </dgm:pt>
    <dgm:pt modelId="{0BB4542D-22CD-4D32-BD4B-A55ED3E33AB2}" type="pres">
      <dgm:prSet presAssocID="{0D23A361-FB97-4543-BC1F-DC1387195BD5}" presName="node" presStyleLbl="node1" presStyleIdx="8" presStyleCnt="11">
        <dgm:presLayoutVars>
          <dgm:bulletEnabled val="1"/>
        </dgm:presLayoutVars>
      </dgm:prSet>
      <dgm:spPr/>
      <dgm:t>
        <a:bodyPr/>
        <a:lstStyle/>
        <a:p>
          <a:endParaRPr lang="ru-RU"/>
        </a:p>
      </dgm:t>
    </dgm:pt>
    <dgm:pt modelId="{DC9BDC48-0CBC-43A9-8023-4E6D9D2192F1}" type="pres">
      <dgm:prSet presAssocID="{FD84222E-AA8F-4CE6-A74F-22F3A8BC1624}" presName="sibTrans" presStyleLbl="sibTrans1D1" presStyleIdx="8" presStyleCnt="10"/>
      <dgm:spPr/>
      <dgm:t>
        <a:bodyPr/>
        <a:lstStyle/>
        <a:p>
          <a:endParaRPr lang="ru-RU"/>
        </a:p>
      </dgm:t>
    </dgm:pt>
    <dgm:pt modelId="{A52FF678-535E-4C4C-A6A1-5BE699F2EA05}" type="pres">
      <dgm:prSet presAssocID="{FD84222E-AA8F-4CE6-A74F-22F3A8BC1624}" presName="connectorText" presStyleLbl="sibTrans2D1" presStyleIdx="8" presStyleCnt="10"/>
      <dgm:spPr/>
      <dgm:t>
        <a:bodyPr/>
        <a:lstStyle/>
        <a:p>
          <a:endParaRPr lang="ru-RU"/>
        </a:p>
      </dgm:t>
    </dgm:pt>
    <dgm:pt modelId="{C7CA9F59-07D5-4B82-8C7A-AFA162B282BE}" type="pres">
      <dgm:prSet presAssocID="{A69B4262-72B8-4A76-ADF2-9DD709B102A2}" presName="node" presStyleLbl="node1" presStyleIdx="9" presStyleCnt="11">
        <dgm:presLayoutVars>
          <dgm:bulletEnabled val="1"/>
        </dgm:presLayoutVars>
      </dgm:prSet>
      <dgm:spPr/>
      <dgm:t>
        <a:bodyPr/>
        <a:lstStyle/>
        <a:p>
          <a:endParaRPr lang="ru-RU"/>
        </a:p>
      </dgm:t>
    </dgm:pt>
    <dgm:pt modelId="{29980662-D5FB-46E7-AA0F-74CAD53534A4}" type="pres">
      <dgm:prSet presAssocID="{50A7D21D-EC05-492C-913C-02813D1C1618}" presName="sibTrans" presStyleLbl="sibTrans1D1" presStyleIdx="9" presStyleCnt="10"/>
      <dgm:spPr/>
      <dgm:t>
        <a:bodyPr/>
        <a:lstStyle/>
        <a:p>
          <a:endParaRPr lang="ru-RU"/>
        </a:p>
      </dgm:t>
    </dgm:pt>
    <dgm:pt modelId="{E600E3BC-2613-40D2-A839-80664FE30338}" type="pres">
      <dgm:prSet presAssocID="{50A7D21D-EC05-492C-913C-02813D1C1618}" presName="connectorText" presStyleLbl="sibTrans2D1" presStyleIdx="9" presStyleCnt="10"/>
      <dgm:spPr/>
      <dgm:t>
        <a:bodyPr/>
        <a:lstStyle/>
        <a:p>
          <a:endParaRPr lang="ru-RU"/>
        </a:p>
      </dgm:t>
    </dgm:pt>
    <dgm:pt modelId="{A87B0E29-B977-49A3-BA12-EDBE7267935F}" type="pres">
      <dgm:prSet presAssocID="{0BC82096-B6D1-42BB-B8FA-3D091988C035}" presName="node" presStyleLbl="node1" presStyleIdx="10" presStyleCnt="11">
        <dgm:presLayoutVars>
          <dgm:bulletEnabled val="1"/>
        </dgm:presLayoutVars>
      </dgm:prSet>
      <dgm:spPr/>
      <dgm:t>
        <a:bodyPr/>
        <a:lstStyle/>
        <a:p>
          <a:endParaRPr lang="ru-RU"/>
        </a:p>
      </dgm:t>
    </dgm:pt>
  </dgm:ptLst>
  <dgm:cxnLst>
    <dgm:cxn modelId="{64A9FECC-865C-4A76-BD4D-E12D1DE55171}" srcId="{14FADC41-8876-40FB-91BE-D04115C292AB}" destId="{5239DD68-8117-446E-B0B2-E86AF0DE6667}" srcOrd="0" destOrd="0" parTransId="{49C337D1-E2A9-4921-AFE4-B9900118E1E8}" sibTransId="{CA5DCC81-4810-4A96-95FF-783B30E778B6}"/>
    <dgm:cxn modelId="{2B9A8D12-1A13-43C5-8823-730857FE3A4D}" srcId="{14FADC41-8876-40FB-91BE-D04115C292AB}" destId="{B852A055-E297-4C59-81ED-BCADC28FF7B3}" srcOrd="1" destOrd="0" parTransId="{79456C7F-617D-4AAF-ADE9-13796228301B}" sibTransId="{F942AF21-0DE7-48F8-B5A7-10A8EAA2A1CF}"/>
    <dgm:cxn modelId="{234449BD-1B01-47D1-8D71-0B3E0A0C99B7}" srcId="{14FADC41-8876-40FB-91BE-D04115C292AB}" destId="{74D16BB1-55DC-4D56-BB4F-00648EE9C12D}" srcOrd="2" destOrd="0" parTransId="{3A23754F-CA57-4E1F-B317-5438A7037A86}" sibTransId="{042C5312-6F4F-4964-966E-13CF496BA43A}"/>
    <dgm:cxn modelId="{125C1845-DB7F-475A-B68A-9FFB40824F5E}" srcId="{14FADC41-8876-40FB-91BE-D04115C292AB}" destId="{36F8EBD0-DE14-4985-9884-DC7B85081332}" srcOrd="3" destOrd="0" parTransId="{5DDAB795-05DE-4048-ABBD-0348B6A1230C}" sibTransId="{9AFE12CA-4BE0-47A9-A4E3-BA34C98647EE}"/>
    <dgm:cxn modelId="{9ECA3DF2-EA3E-472B-85AE-AA32A55A78F7}" srcId="{14FADC41-8876-40FB-91BE-D04115C292AB}" destId="{803A0BFD-21B7-4AAC-B1E0-978FA4244FA1}" srcOrd="4" destOrd="0" parTransId="{B943E9B6-6E51-4F07-8716-E9A7D5F2DF62}" sibTransId="{A9077F72-28C2-473C-B5E0-69317DF65405}"/>
    <dgm:cxn modelId="{E0E9C612-78A6-4337-95E7-DE44087AC5B7}" srcId="{14FADC41-8876-40FB-91BE-D04115C292AB}" destId="{D4274B11-C18B-458F-9A0E-9F6CBA0252AF}" srcOrd="5" destOrd="0" parTransId="{191BB33E-253A-4E67-84C0-5DE1D0066C6D}" sibTransId="{3333CEB8-71C2-4D9B-A3B9-9B6AA76AF6E0}"/>
    <dgm:cxn modelId="{5FCBBEEC-D97F-45F1-ACDD-879959B0D38F}" srcId="{14FADC41-8876-40FB-91BE-D04115C292AB}" destId="{FAA9B5D1-293B-4CC5-AFB4-26C00B808ADF}" srcOrd="6" destOrd="0" parTransId="{C6E37162-33F4-4E56-805A-44B486E0D95C}" sibTransId="{2B7D6194-D072-469C-B3DD-36CC89195ED8}"/>
    <dgm:cxn modelId="{C72B9A01-A08A-4B08-8867-E9CEE67BC3E8}" srcId="{14FADC41-8876-40FB-91BE-D04115C292AB}" destId="{4546BF1E-D013-4EE4-8EA4-956CC9AF7DD8}" srcOrd="7" destOrd="0" parTransId="{77C18D53-49DD-4697-ADF2-65A210CC5E91}" sibTransId="{419545FB-6198-4189-9FAF-04FA1086272C}"/>
    <dgm:cxn modelId="{2CD17837-5CD4-40E0-9E8E-B3F0493FBDB2}" srcId="{14FADC41-8876-40FB-91BE-D04115C292AB}" destId="{0D23A361-FB97-4543-BC1F-DC1387195BD5}" srcOrd="8" destOrd="0" parTransId="{D8E12EFA-898B-405D-8AC9-A719064BC490}" sibTransId="{FD84222E-AA8F-4CE6-A74F-22F3A8BC1624}"/>
    <dgm:cxn modelId="{AC2E3067-A85F-4EA4-8CEC-1F861C4D23D4}" srcId="{14FADC41-8876-40FB-91BE-D04115C292AB}" destId="{A69B4262-72B8-4A76-ADF2-9DD709B102A2}" srcOrd="9" destOrd="0" parTransId="{B357840C-FB58-4607-9893-0B53D8EE7758}" sibTransId="{50A7D21D-EC05-492C-913C-02813D1C1618}"/>
    <dgm:cxn modelId="{6046E923-4404-416F-BCAE-4C5ADEFFAD3F}" srcId="{14FADC41-8876-40FB-91BE-D04115C292AB}" destId="{0BC82096-B6D1-42BB-B8FA-3D091988C035}" srcOrd="10" destOrd="0" parTransId="{0CE6ED03-E2FC-4079-89D2-701A7961D206}" sibTransId="{5498EE8E-EAB5-413B-95BA-EED54B471AC0}"/>
    <dgm:cxn modelId="{97A531D4-91C3-415B-A509-445883CA13CD}" type="presOf" srcId="{14FADC41-8876-40FB-91BE-D04115C292AB}" destId="{8904C0AF-412E-43AA-9629-0C88FAF8D785}" srcOrd="0" destOrd="0" presId="urn:microsoft.com/office/officeart/2005/8/layout/bProcess3"/>
    <dgm:cxn modelId="{8163E166-4F2C-4891-BEE4-9159C6713422}" type="presParOf" srcId="{8904C0AF-412E-43AA-9629-0C88FAF8D785}" destId="{29B4296F-E68B-45C4-9348-783C88722BD2}" srcOrd="0" destOrd="0" presId="urn:microsoft.com/office/officeart/2005/8/layout/bProcess3"/>
    <dgm:cxn modelId="{C0A9C729-F45F-4BB5-A80C-75DAE3556FCA}" type="presOf" srcId="{5239DD68-8117-446E-B0B2-E86AF0DE6667}" destId="{29B4296F-E68B-45C4-9348-783C88722BD2}" srcOrd="0" destOrd="0" presId="urn:microsoft.com/office/officeart/2005/8/layout/bProcess3"/>
    <dgm:cxn modelId="{05180CCD-0C26-47D1-92B4-2531CEF3287C}" type="presParOf" srcId="{8904C0AF-412E-43AA-9629-0C88FAF8D785}" destId="{E8B308C1-ED73-47EF-9C28-4F7EA1A74671}" srcOrd="1" destOrd="0" presId="urn:microsoft.com/office/officeart/2005/8/layout/bProcess3"/>
    <dgm:cxn modelId="{83D56174-4E75-435B-B632-077435ED2138}" type="presOf" srcId="{CA5DCC81-4810-4A96-95FF-783B30E778B6}" destId="{E8B308C1-ED73-47EF-9C28-4F7EA1A74671}" srcOrd="0" destOrd="0" presId="urn:microsoft.com/office/officeart/2005/8/layout/bProcess3"/>
    <dgm:cxn modelId="{6692A924-951E-4C09-AC6C-3922E2A6A48C}" type="presParOf" srcId="{E8B308C1-ED73-47EF-9C28-4F7EA1A74671}" destId="{8E4ED06F-B8BE-41FB-9C1D-F487C43EA552}" srcOrd="0" destOrd="0" presId="urn:microsoft.com/office/officeart/2005/8/layout/bProcess3"/>
    <dgm:cxn modelId="{804F35B5-D492-47A0-B7D3-9C1AF7773F51}" type="presOf" srcId="{CA5DCC81-4810-4A96-95FF-783B30E778B6}" destId="{8E4ED06F-B8BE-41FB-9C1D-F487C43EA552}" srcOrd="1" destOrd="0" presId="urn:microsoft.com/office/officeart/2005/8/layout/bProcess3"/>
    <dgm:cxn modelId="{9DAD5FDC-42FA-4490-9BB3-832145D6BE72}" type="presParOf" srcId="{8904C0AF-412E-43AA-9629-0C88FAF8D785}" destId="{95BEA62B-0584-4A12-A6FF-86DA3AE79A38}" srcOrd="2" destOrd="0" presId="urn:microsoft.com/office/officeart/2005/8/layout/bProcess3"/>
    <dgm:cxn modelId="{FB15B0BD-37ED-4B1F-8164-D6C182AA3567}" type="presOf" srcId="{B852A055-E297-4C59-81ED-BCADC28FF7B3}" destId="{95BEA62B-0584-4A12-A6FF-86DA3AE79A38}" srcOrd="0" destOrd="0" presId="urn:microsoft.com/office/officeart/2005/8/layout/bProcess3"/>
    <dgm:cxn modelId="{D5B796AB-76A2-46FE-896E-A0730A794CAD}" type="presParOf" srcId="{8904C0AF-412E-43AA-9629-0C88FAF8D785}" destId="{0E32881D-FD91-4D1A-BD73-1E81356B6158}" srcOrd="3" destOrd="0" presId="urn:microsoft.com/office/officeart/2005/8/layout/bProcess3"/>
    <dgm:cxn modelId="{A1E720C8-DB00-4D7B-9BDA-B4382452B0D9}" type="presOf" srcId="{F942AF21-0DE7-48F8-B5A7-10A8EAA2A1CF}" destId="{0E32881D-FD91-4D1A-BD73-1E81356B6158}" srcOrd="0" destOrd="0" presId="urn:microsoft.com/office/officeart/2005/8/layout/bProcess3"/>
    <dgm:cxn modelId="{ACBCE323-67A4-4B16-A201-F314FC2933A8}" type="presParOf" srcId="{0E32881D-FD91-4D1A-BD73-1E81356B6158}" destId="{9D669424-FD45-4333-9F35-D30EA38BEE98}" srcOrd="0" destOrd="0" presId="urn:microsoft.com/office/officeart/2005/8/layout/bProcess3"/>
    <dgm:cxn modelId="{4FF93125-738D-4733-9B5C-3186FF5F815C}" type="presOf" srcId="{F942AF21-0DE7-48F8-B5A7-10A8EAA2A1CF}" destId="{9D669424-FD45-4333-9F35-D30EA38BEE98}" srcOrd="1" destOrd="0" presId="urn:microsoft.com/office/officeart/2005/8/layout/bProcess3"/>
    <dgm:cxn modelId="{39D0BA0E-6722-4611-A188-84DA499E5C4C}" type="presParOf" srcId="{8904C0AF-412E-43AA-9629-0C88FAF8D785}" destId="{C7D2DCC4-3117-4262-82B2-0D517C54823E}" srcOrd="4" destOrd="0" presId="urn:microsoft.com/office/officeart/2005/8/layout/bProcess3"/>
    <dgm:cxn modelId="{BE2C05D6-549E-45FE-81D1-3CBA431D1B0F}" type="presOf" srcId="{74D16BB1-55DC-4D56-BB4F-00648EE9C12D}" destId="{C7D2DCC4-3117-4262-82B2-0D517C54823E}" srcOrd="0" destOrd="0" presId="urn:microsoft.com/office/officeart/2005/8/layout/bProcess3"/>
    <dgm:cxn modelId="{F408C60B-C724-4A8F-9612-2F090A6E856D}" type="presParOf" srcId="{8904C0AF-412E-43AA-9629-0C88FAF8D785}" destId="{159EB31A-14A7-4809-8B13-E013AFA8C730}" srcOrd="5" destOrd="0" presId="urn:microsoft.com/office/officeart/2005/8/layout/bProcess3"/>
    <dgm:cxn modelId="{DF86774B-3907-4477-A608-2E883DEAD36F}" type="presOf" srcId="{042C5312-6F4F-4964-966E-13CF496BA43A}" destId="{159EB31A-14A7-4809-8B13-E013AFA8C730}" srcOrd="0" destOrd="0" presId="urn:microsoft.com/office/officeart/2005/8/layout/bProcess3"/>
    <dgm:cxn modelId="{D405BACE-2C93-4D69-B813-8A2E9A069F3B}" type="presParOf" srcId="{159EB31A-14A7-4809-8B13-E013AFA8C730}" destId="{C7FAF661-FEE0-47AB-824A-27DC7B9EFBF8}" srcOrd="0" destOrd="0" presId="urn:microsoft.com/office/officeart/2005/8/layout/bProcess3"/>
    <dgm:cxn modelId="{EA4E2661-3FC6-4E83-A52B-F6D09857E0E5}" type="presOf" srcId="{042C5312-6F4F-4964-966E-13CF496BA43A}" destId="{C7FAF661-FEE0-47AB-824A-27DC7B9EFBF8}" srcOrd="1" destOrd="0" presId="urn:microsoft.com/office/officeart/2005/8/layout/bProcess3"/>
    <dgm:cxn modelId="{53F1CD8C-7DB2-43E3-8FDB-47EBBE61B6B4}" type="presParOf" srcId="{8904C0AF-412E-43AA-9629-0C88FAF8D785}" destId="{3D7DC27B-2F34-41ED-AB89-CCC468D44A7B}" srcOrd="6" destOrd="0" presId="urn:microsoft.com/office/officeart/2005/8/layout/bProcess3"/>
    <dgm:cxn modelId="{066DFE92-5AE0-4963-B732-19D4AC481B24}" type="presOf" srcId="{36F8EBD0-DE14-4985-9884-DC7B85081332}" destId="{3D7DC27B-2F34-41ED-AB89-CCC468D44A7B}" srcOrd="0" destOrd="0" presId="urn:microsoft.com/office/officeart/2005/8/layout/bProcess3"/>
    <dgm:cxn modelId="{C4C4F07A-077B-44AE-9FFF-0D42C75AE0BD}" type="presParOf" srcId="{8904C0AF-412E-43AA-9629-0C88FAF8D785}" destId="{C5AA3201-4CCA-4D34-9A6C-3878BCF77791}" srcOrd="7" destOrd="0" presId="urn:microsoft.com/office/officeart/2005/8/layout/bProcess3"/>
    <dgm:cxn modelId="{3DE59138-3593-459E-9803-B0E333A85540}" type="presOf" srcId="{9AFE12CA-4BE0-47A9-A4E3-BA34C98647EE}" destId="{C5AA3201-4CCA-4D34-9A6C-3878BCF77791}" srcOrd="0" destOrd="0" presId="urn:microsoft.com/office/officeart/2005/8/layout/bProcess3"/>
    <dgm:cxn modelId="{EAD30DB0-B992-45CB-967A-4E7426E5632B}" type="presParOf" srcId="{C5AA3201-4CCA-4D34-9A6C-3878BCF77791}" destId="{EA0E4276-DAEF-4441-89D5-D4F0FED2D33B}" srcOrd="0" destOrd="0" presId="urn:microsoft.com/office/officeart/2005/8/layout/bProcess3"/>
    <dgm:cxn modelId="{58923847-A459-410B-8B44-A354EFE49D74}" type="presOf" srcId="{9AFE12CA-4BE0-47A9-A4E3-BA34C98647EE}" destId="{EA0E4276-DAEF-4441-89D5-D4F0FED2D33B}" srcOrd="1" destOrd="0" presId="urn:microsoft.com/office/officeart/2005/8/layout/bProcess3"/>
    <dgm:cxn modelId="{802A9690-46D3-4F1A-8198-E97AF3AFDAFF}" type="presParOf" srcId="{8904C0AF-412E-43AA-9629-0C88FAF8D785}" destId="{60691024-A6C3-437B-89AC-84C555F8C331}" srcOrd="8" destOrd="0" presId="urn:microsoft.com/office/officeart/2005/8/layout/bProcess3"/>
    <dgm:cxn modelId="{A656404C-95DE-41B5-80C9-DD156F655A59}" type="presOf" srcId="{803A0BFD-21B7-4AAC-B1E0-978FA4244FA1}" destId="{60691024-A6C3-437B-89AC-84C555F8C331}" srcOrd="0" destOrd="0" presId="urn:microsoft.com/office/officeart/2005/8/layout/bProcess3"/>
    <dgm:cxn modelId="{346B1F20-3784-4DA3-A85D-09A1159A8756}" type="presParOf" srcId="{8904C0AF-412E-43AA-9629-0C88FAF8D785}" destId="{78A10A04-763F-40B8-B82C-125099C25A3B}" srcOrd="9" destOrd="0" presId="urn:microsoft.com/office/officeart/2005/8/layout/bProcess3"/>
    <dgm:cxn modelId="{2C838242-11C6-4FB6-8F79-758CA3B888CC}" type="presOf" srcId="{A9077F72-28C2-473C-B5E0-69317DF65405}" destId="{78A10A04-763F-40B8-B82C-125099C25A3B}" srcOrd="0" destOrd="0" presId="urn:microsoft.com/office/officeart/2005/8/layout/bProcess3"/>
    <dgm:cxn modelId="{6F909CD4-8324-43A9-A2AC-CF04C3EC86AB}" type="presParOf" srcId="{78A10A04-763F-40B8-B82C-125099C25A3B}" destId="{9FE00FBB-36BF-43AD-B76E-AB35348C2029}" srcOrd="0" destOrd="0" presId="urn:microsoft.com/office/officeart/2005/8/layout/bProcess3"/>
    <dgm:cxn modelId="{7A5AE385-3493-432D-B350-20624A8A8E56}" type="presOf" srcId="{A9077F72-28C2-473C-B5E0-69317DF65405}" destId="{9FE00FBB-36BF-43AD-B76E-AB35348C2029}" srcOrd="1" destOrd="0" presId="urn:microsoft.com/office/officeart/2005/8/layout/bProcess3"/>
    <dgm:cxn modelId="{3E2AAF39-471D-4554-A78B-9C2B02CD0E6C}" type="presParOf" srcId="{8904C0AF-412E-43AA-9629-0C88FAF8D785}" destId="{D6F0C963-B3C6-4BBB-A73A-261444FC4129}" srcOrd="10" destOrd="0" presId="urn:microsoft.com/office/officeart/2005/8/layout/bProcess3"/>
    <dgm:cxn modelId="{749C6710-E586-40EA-A792-0C832D7DD98A}" type="presOf" srcId="{D4274B11-C18B-458F-9A0E-9F6CBA0252AF}" destId="{D6F0C963-B3C6-4BBB-A73A-261444FC4129}" srcOrd="0" destOrd="0" presId="urn:microsoft.com/office/officeart/2005/8/layout/bProcess3"/>
    <dgm:cxn modelId="{FF371497-70CF-45D6-90C7-7D7414624BA3}" type="presParOf" srcId="{8904C0AF-412E-43AA-9629-0C88FAF8D785}" destId="{7D549DA0-3EEA-4856-9179-004FD421E803}" srcOrd="11" destOrd="0" presId="urn:microsoft.com/office/officeart/2005/8/layout/bProcess3"/>
    <dgm:cxn modelId="{C027A9BC-91A0-40DD-90F6-D008F92AF566}" type="presOf" srcId="{3333CEB8-71C2-4D9B-A3B9-9B6AA76AF6E0}" destId="{7D549DA0-3EEA-4856-9179-004FD421E803}" srcOrd="0" destOrd="0" presId="urn:microsoft.com/office/officeart/2005/8/layout/bProcess3"/>
    <dgm:cxn modelId="{4F13D2B5-201D-4542-B0F4-59E7C0958461}" type="presParOf" srcId="{7D549DA0-3EEA-4856-9179-004FD421E803}" destId="{01BC328A-6FFD-4F40-A9CC-D0E62FBE7610}" srcOrd="0" destOrd="0" presId="urn:microsoft.com/office/officeart/2005/8/layout/bProcess3"/>
    <dgm:cxn modelId="{E4913989-F57E-45D4-B51C-DEBA4D26FA7E}" type="presOf" srcId="{3333CEB8-71C2-4D9B-A3B9-9B6AA76AF6E0}" destId="{01BC328A-6FFD-4F40-A9CC-D0E62FBE7610}" srcOrd="1" destOrd="0" presId="urn:microsoft.com/office/officeart/2005/8/layout/bProcess3"/>
    <dgm:cxn modelId="{DA198B54-A9EC-42FE-BDB7-4463D3711528}" type="presParOf" srcId="{8904C0AF-412E-43AA-9629-0C88FAF8D785}" destId="{A6630107-C1E0-4B50-A9E5-77024F9278D7}" srcOrd="12" destOrd="0" presId="urn:microsoft.com/office/officeart/2005/8/layout/bProcess3"/>
    <dgm:cxn modelId="{D444247A-6665-4CA4-955F-D612D5A98E0D}" type="presOf" srcId="{FAA9B5D1-293B-4CC5-AFB4-26C00B808ADF}" destId="{A6630107-C1E0-4B50-A9E5-77024F9278D7}" srcOrd="0" destOrd="0" presId="urn:microsoft.com/office/officeart/2005/8/layout/bProcess3"/>
    <dgm:cxn modelId="{60EE6B3F-C082-4877-BE55-43F43A094D21}" type="presParOf" srcId="{8904C0AF-412E-43AA-9629-0C88FAF8D785}" destId="{DBC744A8-6126-4632-89F5-F6E96F42E82B}" srcOrd="13" destOrd="0" presId="urn:microsoft.com/office/officeart/2005/8/layout/bProcess3"/>
    <dgm:cxn modelId="{D8A1A90E-D1C7-40D9-9136-181341A94A42}" type="presOf" srcId="{2B7D6194-D072-469C-B3DD-36CC89195ED8}" destId="{DBC744A8-6126-4632-89F5-F6E96F42E82B}" srcOrd="0" destOrd="0" presId="urn:microsoft.com/office/officeart/2005/8/layout/bProcess3"/>
    <dgm:cxn modelId="{1ADCE79A-B4EE-4B0A-BE70-CB44F820FE7F}" type="presParOf" srcId="{DBC744A8-6126-4632-89F5-F6E96F42E82B}" destId="{BD102FC8-520F-49C3-8206-73CE0B8A0378}" srcOrd="0" destOrd="0" presId="urn:microsoft.com/office/officeart/2005/8/layout/bProcess3"/>
    <dgm:cxn modelId="{3E7E9A7B-266A-40DF-8CBF-770590AA1A5B}" type="presOf" srcId="{2B7D6194-D072-469C-B3DD-36CC89195ED8}" destId="{BD102FC8-520F-49C3-8206-73CE0B8A0378}" srcOrd="1" destOrd="0" presId="urn:microsoft.com/office/officeart/2005/8/layout/bProcess3"/>
    <dgm:cxn modelId="{9CDA74E1-FF7D-43E4-A559-623119C05D20}" type="presParOf" srcId="{8904C0AF-412E-43AA-9629-0C88FAF8D785}" destId="{9496D43C-0EA9-4F88-BFFE-CA3CA7D58C1D}" srcOrd="14" destOrd="0" presId="urn:microsoft.com/office/officeart/2005/8/layout/bProcess3"/>
    <dgm:cxn modelId="{92959285-672E-4C3F-B971-14555C4B766C}" type="presOf" srcId="{4546BF1E-D013-4EE4-8EA4-956CC9AF7DD8}" destId="{9496D43C-0EA9-4F88-BFFE-CA3CA7D58C1D}" srcOrd="0" destOrd="0" presId="urn:microsoft.com/office/officeart/2005/8/layout/bProcess3"/>
    <dgm:cxn modelId="{82CD6CCE-3C5B-4827-801E-83CB0F1CCC82}" type="presParOf" srcId="{8904C0AF-412E-43AA-9629-0C88FAF8D785}" destId="{73DA6BC0-F9C7-43F1-94C1-4D355E162665}" srcOrd="15" destOrd="0" presId="urn:microsoft.com/office/officeart/2005/8/layout/bProcess3"/>
    <dgm:cxn modelId="{FBEC0774-7A4D-4524-893A-DE780B9F051C}" type="presOf" srcId="{419545FB-6198-4189-9FAF-04FA1086272C}" destId="{73DA6BC0-F9C7-43F1-94C1-4D355E162665}" srcOrd="0" destOrd="0" presId="urn:microsoft.com/office/officeart/2005/8/layout/bProcess3"/>
    <dgm:cxn modelId="{44FD001F-AE9C-4629-879A-B30F2633CEA0}" type="presParOf" srcId="{73DA6BC0-F9C7-43F1-94C1-4D355E162665}" destId="{9E21E5E3-D1A2-448B-A755-59E626CB0633}" srcOrd="0" destOrd="0" presId="urn:microsoft.com/office/officeart/2005/8/layout/bProcess3"/>
    <dgm:cxn modelId="{60737A4F-B42F-4935-945F-7573BE64A7F9}" type="presOf" srcId="{419545FB-6198-4189-9FAF-04FA1086272C}" destId="{9E21E5E3-D1A2-448B-A755-59E626CB0633}" srcOrd="1" destOrd="0" presId="urn:microsoft.com/office/officeart/2005/8/layout/bProcess3"/>
    <dgm:cxn modelId="{110F5A34-51CE-43F9-8F60-13AA4BD32E67}" type="presParOf" srcId="{8904C0AF-412E-43AA-9629-0C88FAF8D785}" destId="{0BB4542D-22CD-4D32-BD4B-A55ED3E33AB2}" srcOrd="16" destOrd="0" presId="urn:microsoft.com/office/officeart/2005/8/layout/bProcess3"/>
    <dgm:cxn modelId="{BE37008F-C490-477C-9F85-A1DFC4497877}" type="presOf" srcId="{0D23A361-FB97-4543-BC1F-DC1387195BD5}" destId="{0BB4542D-22CD-4D32-BD4B-A55ED3E33AB2}" srcOrd="0" destOrd="0" presId="urn:microsoft.com/office/officeart/2005/8/layout/bProcess3"/>
    <dgm:cxn modelId="{9885E3FA-FAFD-49A5-B3AF-8ABA8D36B173}" type="presParOf" srcId="{8904C0AF-412E-43AA-9629-0C88FAF8D785}" destId="{DC9BDC48-0CBC-43A9-8023-4E6D9D2192F1}" srcOrd="17" destOrd="0" presId="urn:microsoft.com/office/officeart/2005/8/layout/bProcess3"/>
    <dgm:cxn modelId="{374DCD48-56CE-4FFB-A204-B6E01AD1853E}" type="presOf" srcId="{FD84222E-AA8F-4CE6-A74F-22F3A8BC1624}" destId="{DC9BDC48-0CBC-43A9-8023-4E6D9D2192F1}" srcOrd="0" destOrd="0" presId="urn:microsoft.com/office/officeart/2005/8/layout/bProcess3"/>
    <dgm:cxn modelId="{FB9EF0A6-5F9F-4FEF-8D8A-0280EDB2F42D}" type="presParOf" srcId="{DC9BDC48-0CBC-43A9-8023-4E6D9D2192F1}" destId="{A52FF678-535E-4C4C-A6A1-5BE699F2EA05}" srcOrd="0" destOrd="0" presId="urn:microsoft.com/office/officeart/2005/8/layout/bProcess3"/>
    <dgm:cxn modelId="{3FE1FBEC-8DE7-471B-B906-4C6ADF08AF02}" type="presOf" srcId="{FD84222E-AA8F-4CE6-A74F-22F3A8BC1624}" destId="{A52FF678-535E-4C4C-A6A1-5BE699F2EA05}" srcOrd="1" destOrd="0" presId="urn:microsoft.com/office/officeart/2005/8/layout/bProcess3"/>
    <dgm:cxn modelId="{08B1B1F5-1EF4-4960-AD34-75579DB0D7CF}" type="presParOf" srcId="{8904C0AF-412E-43AA-9629-0C88FAF8D785}" destId="{C7CA9F59-07D5-4B82-8C7A-AFA162B282BE}" srcOrd="18" destOrd="0" presId="urn:microsoft.com/office/officeart/2005/8/layout/bProcess3"/>
    <dgm:cxn modelId="{D8630DE3-0067-46D5-B8A6-398373B8A6AE}" type="presOf" srcId="{A69B4262-72B8-4A76-ADF2-9DD709B102A2}" destId="{C7CA9F59-07D5-4B82-8C7A-AFA162B282BE}" srcOrd="0" destOrd="0" presId="urn:microsoft.com/office/officeart/2005/8/layout/bProcess3"/>
    <dgm:cxn modelId="{8945D7EB-CBE4-4A73-9C5E-D2F3EA0A5015}" type="presParOf" srcId="{8904C0AF-412E-43AA-9629-0C88FAF8D785}" destId="{29980662-D5FB-46E7-AA0F-74CAD53534A4}" srcOrd="19" destOrd="0" presId="urn:microsoft.com/office/officeart/2005/8/layout/bProcess3"/>
    <dgm:cxn modelId="{5B0AEFE2-C0F3-487C-9D0D-7714CCACF498}" type="presOf" srcId="{50A7D21D-EC05-492C-913C-02813D1C1618}" destId="{29980662-D5FB-46E7-AA0F-74CAD53534A4}" srcOrd="0" destOrd="0" presId="urn:microsoft.com/office/officeart/2005/8/layout/bProcess3"/>
    <dgm:cxn modelId="{C85C5D3C-15C4-49BB-8D89-D6F14D683AC5}" type="presParOf" srcId="{29980662-D5FB-46E7-AA0F-74CAD53534A4}" destId="{E600E3BC-2613-40D2-A839-80664FE30338}" srcOrd="0" destOrd="0" presId="urn:microsoft.com/office/officeart/2005/8/layout/bProcess3"/>
    <dgm:cxn modelId="{6A6AD414-8E36-4D09-AC39-44A7BCD25CCA}" type="presOf" srcId="{50A7D21D-EC05-492C-913C-02813D1C1618}" destId="{E600E3BC-2613-40D2-A839-80664FE30338}" srcOrd="1" destOrd="0" presId="urn:microsoft.com/office/officeart/2005/8/layout/bProcess3"/>
    <dgm:cxn modelId="{1DD16F0A-2368-488D-B064-A19B81709991}" type="presParOf" srcId="{8904C0AF-412E-43AA-9629-0C88FAF8D785}" destId="{A87B0E29-B977-49A3-BA12-EDBE7267935F}" srcOrd="20" destOrd="0" presId="urn:microsoft.com/office/officeart/2005/8/layout/bProcess3"/>
    <dgm:cxn modelId="{01340A5B-02E5-45AA-8993-E2829283A5D7}" type="presOf" srcId="{0BC82096-B6D1-42BB-B8FA-3D091988C035}" destId="{A87B0E29-B977-49A3-BA12-EDBE7267935F}" srcOrd="0" destOrd="0" presId="urn:microsoft.com/office/officeart/2005/8/layout/bProcess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7.xml><?xml version="1.0" encoding="utf-8"?>
<dgm:dataModel xmlns:a="http://schemas.openxmlformats.org/drawingml/2006/main" xmlns:r="http://schemas.openxmlformats.org/officeDocument/2006/relationships" xmlns:dgm="http://schemas.openxmlformats.org/drawingml/2006/diagram">
  <dgm:ptLst>
    <dgm:pt modelId="{B93CDC57-0340-4666-A4B8-78D39699084B}"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dgm:t>
    </dgm:pt>
    <dgm:pt modelId="{1C39951F-EB26-4441-AC88-EDAADCD91F8C}" type="parTrans" cxnId="{33AA6E1E-69A1-4113-8490-0BDC6ED497BE}">
      <dgm:prSet/>
      <dgm:spPr/>
      <dgm:t>
        <a:bodyPr/>
        <a:lstStyle/>
        <a:p>
          <a:endParaRPr lang="ru-RU"/>
        </a:p>
      </dgm:t>
    </dgm:pt>
    <dgm:pt modelId="{590DDE72-2E16-4EC4-91FB-35D7CF29CF8B}">
      <dgm:prSet phldrT="[Текст]" custT="1"/>
      <dgm:spPr/>
      <dgm:t>
        <a:bodyPr/>
        <a:lstStyle/>
        <a:p>
          <a:pPr algn="ctr"/>
          <a:r>
            <a:rPr lang="ru-RU" sz="1600">
              <a:latin typeface="Times New Roman" panose="02020603050405020304" pitchFamily="18" charset="0"/>
              <a:cs typeface="Times New Roman" panose="02020603050405020304" pitchFamily="18" charset="0"/>
            </a:rPr>
            <a:t>Создание условий для профессионального роста начинающего педагога</a:t>
          </a:r>
        </a:p>
      </dgm:t>
    </dgm:pt>
    <dgm:pt modelId="{F184A218-2AE9-430A-815E-785338D4694B}" type="sibTrans" cxnId="{33AA6E1E-69A1-4113-8490-0BDC6ED497BE}">
      <dgm:prSet/>
      <dgm:spPr/>
      <dgm:t>
        <a:bodyPr/>
        <a:lstStyle/>
        <a:p>
          <a:endParaRPr lang="ru-RU"/>
        </a:p>
      </dgm:t>
    </dgm:pt>
    <dgm:pt modelId="{387389F3-E60E-47AD-9602-E5A5329F153B}" type="parTrans" cxnId="{C28D2246-4240-4A27-A68D-4362CEBDC95F}">
      <dgm:prSet/>
      <dgm:spPr/>
      <dgm:t>
        <a:bodyPr/>
        <a:lstStyle/>
        <a:p>
          <a:endParaRPr lang="ru-RU"/>
        </a:p>
      </dgm:t>
    </dgm:pt>
    <dgm:pt modelId="{92ED93A1-D8C9-4F45-9A7B-5A4F53014F4A}">
      <dgm:prSet phldrT="[Текст]" custT="1"/>
      <dgm:spPr/>
      <dgm:t>
        <a:bodyPr/>
        <a:lstStyle/>
        <a:p>
          <a:pPr algn="ctr"/>
          <a:r>
            <a:rPr lang="ru-RU" sz="1600">
              <a:latin typeface="Times New Roman" panose="02020603050405020304" pitchFamily="18" charset="0"/>
              <a:cs typeface="Times New Roman" panose="02020603050405020304" pitchFamily="18" charset="0"/>
            </a:rPr>
            <a:t>Координация действий в соответствии с задачами ОУ</a:t>
          </a:r>
        </a:p>
      </dgm:t>
    </dgm:pt>
    <dgm:pt modelId="{48A792B8-187A-4BB4-91BA-57A47C777822}" type="sibTrans" cxnId="{C28D2246-4240-4A27-A68D-4362CEBDC95F}">
      <dgm:prSet/>
      <dgm:spPr/>
      <dgm:t>
        <a:bodyPr/>
        <a:lstStyle/>
        <a:p>
          <a:endParaRPr lang="ru-RU"/>
        </a:p>
      </dgm:t>
    </dgm:pt>
    <dgm:pt modelId="{40863861-6320-46EC-AED5-67698117D685}" type="parTrans" cxnId="{B78A6455-3B99-4254-A529-1888E6ABC04E}">
      <dgm:prSet/>
      <dgm:spPr/>
      <dgm:t>
        <a:bodyPr/>
        <a:lstStyle/>
        <a:p>
          <a:endParaRPr lang="ru-RU"/>
        </a:p>
      </dgm:t>
    </dgm:pt>
    <dgm:pt modelId="{18822D39-7C3F-4731-9514-E21616A2A85D}">
      <dgm:prSet phldrT="[Текст]" custT="1"/>
      <dgm:spPr/>
      <dgm:t>
        <a:bodyPr/>
        <a:lstStyle/>
        <a:p>
          <a:pPr algn="ctr"/>
          <a:r>
            <a:rPr lang="ru-RU" sz="1600">
              <a:latin typeface="Times New Roman" panose="02020603050405020304" pitchFamily="18" charset="0"/>
              <a:cs typeface="Times New Roman" panose="02020603050405020304" pitchFamily="18" charset="0"/>
            </a:rPr>
            <a:t>Помощь по подбору и использованию педагогически целесообразных дидактических и учебных пособий</a:t>
          </a:r>
        </a:p>
      </dgm:t>
    </dgm:pt>
    <dgm:pt modelId="{A6D0F669-12EC-40B4-9253-94066DC175CB}" type="sibTrans" cxnId="{B78A6455-3B99-4254-A529-1888E6ABC04E}">
      <dgm:prSet/>
      <dgm:spPr/>
      <dgm:t>
        <a:bodyPr/>
        <a:lstStyle/>
        <a:p>
          <a:endParaRPr lang="ru-RU"/>
        </a:p>
      </dgm:t>
    </dgm:pt>
    <dgm:pt modelId="{F3424B51-E3F4-4958-9A6D-60B7FA4AE9CD}" type="parTrans" cxnId="{2C827D65-6E5C-489F-8FD7-7D804DF360B7}">
      <dgm:prSet/>
      <dgm:spPr/>
      <dgm:t>
        <a:bodyPr/>
        <a:lstStyle/>
        <a:p>
          <a:endParaRPr lang="ru-RU"/>
        </a:p>
      </dgm:t>
    </dgm:pt>
    <dgm:pt modelId="{0551AE2E-9011-4B00-BFBB-982AF3D9E829}">
      <dgm:prSet phldrT="[Текст]" custT="1"/>
      <dgm:spPr/>
      <dgm:t>
        <a:bodyPr/>
        <a:lstStyle/>
        <a:p>
          <a:pPr algn="ctr"/>
          <a:r>
            <a:rPr lang="ru-RU" sz="1600">
              <a:latin typeface="Times New Roman" panose="02020603050405020304" pitchFamily="18" charset="0"/>
              <a:cs typeface="Times New Roman" panose="02020603050405020304" pitchFamily="18" charset="0"/>
            </a:rPr>
            <a:t>Оказание позитивного влияния на рост профессиональной компетенции педагога</a:t>
          </a:r>
        </a:p>
      </dgm:t>
    </dgm:pt>
    <dgm:pt modelId="{C72FE0F0-3CFC-4564-B020-45B66C14C614}" type="sibTrans" cxnId="{2C827D65-6E5C-489F-8FD7-7D804DF360B7}">
      <dgm:prSet/>
      <dgm:spPr/>
      <dgm:t>
        <a:bodyPr/>
        <a:lstStyle/>
        <a:p>
          <a:endParaRPr lang="ru-RU"/>
        </a:p>
      </dgm:t>
    </dgm:pt>
    <dgm:pt modelId="{97E592C9-198B-4843-B5BF-9202D57AE41A}" type="parTrans" cxnId="{7933B090-7EC1-466E-9057-81B39E95BE93}">
      <dgm:prSet/>
      <dgm:spPr/>
      <dgm:t>
        <a:bodyPr/>
        <a:lstStyle/>
        <a:p>
          <a:endParaRPr lang="ru-RU"/>
        </a:p>
      </dgm:t>
    </dgm:pt>
    <dgm:pt modelId="{DBE43BEE-3273-4CD8-A7D6-A247BC64A9D5}">
      <dgm:prSet phldrT="[Текст]" custT="1"/>
      <dgm:spPr/>
      <dgm:t>
        <a:bodyPr/>
        <a:lstStyle/>
        <a:p>
          <a:pPr algn="ctr"/>
          <a:r>
            <a:rPr lang="ru-RU" sz="2000">
              <a:latin typeface="Times New Roman" panose="02020603050405020304" pitchFamily="18" charset="0"/>
              <a:cs typeface="Times New Roman" panose="02020603050405020304" pitchFamily="18" charset="0"/>
            </a:rPr>
            <a:t>Педагогическая деятельность</a:t>
          </a:r>
        </a:p>
      </dgm:t>
    </dgm:pt>
    <dgm:pt modelId="{9BC11F68-8876-4B35-8646-0E54C43C1E28}" type="sibTrans" cxnId="{7933B090-7EC1-466E-9057-81B39E95BE93}">
      <dgm:prSet/>
      <dgm:spPr/>
      <dgm:t>
        <a:bodyPr/>
        <a:lstStyle/>
        <a:p>
          <a:endParaRPr lang="ru-RU"/>
        </a:p>
      </dgm:t>
    </dgm:pt>
    <dgm:pt modelId="{6AD7D63B-5AF9-4A11-89C2-EA5E77F2E14D}" type="pres">
      <dgm:prSet presAssocID="{B93CDC57-0340-4666-A4B8-78D39699084B}" presName="arrowDiagram">
        <dgm:presLayoutVars>
          <dgm:chMax val="5"/>
          <dgm:dir/>
          <dgm:resizeHandles val="exact"/>
        </dgm:presLayoutVars>
      </dgm:prSet>
      <dgm:spPr/>
      <dgm:t>
        <a:bodyPr/>
        <a:lstStyle/>
        <a:p/>
      </dgm:t>
    </dgm:pt>
    <dgm:pt modelId="{47BBE5D2-DD22-45C7-A3E9-8840CB4F70BD}" type="pres">
      <dgm:prSet presAssocID="{B93CDC57-0340-4666-A4B8-78D39699084B}" presName="arrow" presStyleLbl="bgShp" presStyleCnt="1" custLinFactNeighborX="1606" custLinFactNeighborY="-10240"/>
      <dgm:spPr/>
      <dgm:t>
        <a:bodyPr/>
        <a:lstStyle/>
        <a:p/>
      </dgm:t>
    </dgm:pt>
    <dgm:pt modelId="{42C780C6-AEBA-40E5-9CA1-3C06106EF116}" type="pres">
      <dgm:prSet presAssocID="{B93CDC57-0340-4666-A4B8-78D39699084B}" presName="arrowDiagram5"/>
      <dgm:spPr/>
      <dgm:t>
        <a:bodyPr/>
        <a:lstStyle/>
        <a:p/>
      </dgm:t>
    </dgm:pt>
    <dgm:pt modelId="{6CA6D229-8D25-4DDE-A28F-56BF16A9C8CA}" type="pres">
      <dgm:prSet presAssocID="{590DDE72-2E16-4EC4-91FB-35D7CF29CF8B}" presName="bullet5a" presStyleLbl="node1" presStyleCnt="5"/>
      <dgm:spPr/>
      <dgm:t>
        <a:bodyPr/>
        <a:lstStyle/>
        <a:p/>
      </dgm:t>
    </dgm:pt>
    <dgm:pt modelId="{AB7BED4A-D366-4700-86BD-241E41504461}" type="pres">
      <dgm:prSet presAssocID="{590DDE72-2E16-4EC4-91FB-35D7CF29CF8B}" presName="textBox5a" presStyleLbl="revTx" presStyleCnt="5" custScaleX="360889" custScaleY="38395" custLinFactX="19978" custLinFactNeighborX="100000" custLinFactNeighborY="-22973">
        <dgm:presLayoutVars>
          <dgm:bulletEnabled val="1"/>
        </dgm:presLayoutVars>
      </dgm:prSet>
      <dgm:spPr/>
      <dgm:t>
        <a:bodyPr/>
        <a:lstStyle/>
        <a:p>
          <a:endParaRPr lang="ru-RU"/>
        </a:p>
      </dgm:t>
    </dgm:pt>
    <dgm:pt modelId="{5A8283A7-6C47-4D87-80B9-4931C7A283CC}" type="pres">
      <dgm:prSet presAssocID="{92ED93A1-D8C9-4F45-9A7B-5A4F53014F4A}" presName="bullet5b" presStyleLbl="node1" presStyleIdx="1" presStyleCnt="5"/>
      <dgm:spPr/>
      <dgm:t>
        <a:bodyPr/>
        <a:lstStyle/>
        <a:p/>
      </dgm:t>
    </dgm:pt>
    <dgm:pt modelId="{77A10476-BEDE-4EDA-BFAF-711C865CF077}" type="pres">
      <dgm:prSet presAssocID="{92ED93A1-D8C9-4F45-9A7B-5A4F53014F4A}" presName="textBox5b" presStyleLbl="revTx" presStyleIdx="1" presStyleCnt="5" custScaleX="195511" custScaleY="19203" custLinFactNeighborX="-5026" custLinFactNeighborY="-29455">
        <dgm:presLayoutVars>
          <dgm:bulletEnabled val="1"/>
        </dgm:presLayoutVars>
      </dgm:prSet>
      <dgm:spPr/>
      <dgm:t>
        <a:bodyPr/>
        <a:lstStyle/>
        <a:p>
          <a:endParaRPr lang="ru-RU"/>
        </a:p>
      </dgm:t>
    </dgm:pt>
    <dgm:pt modelId="{8CAEA140-F9AF-4CA4-A96A-12CE5D348D83}" type="pres">
      <dgm:prSet presAssocID="{18822D39-7C3F-4731-9514-E21616A2A85D}" presName="bullet5c" presStyleLbl="node1" presStyleIdx="2" presStyleCnt="5"/>
      <dgm:spPr/>
      <dgm:t>
        <a:bodyPr/>
        <a:lstStyle/>
        <a:p/>
      </dgm:t>
    </dgm:pt>
    <dgm:pt modelId="{A2ABFACF-B0BB-44D4-ACA8-87ABF0E0901D}" type="pres">
      <dgm:prSet presAssocID="{18822D39-7C3F-4731-9514-E21616A2A85D}" presName="textBox5c" presStyleLbl="revTx" presStyleIdx="2" presStyleCnt="5" custScaleX="250922" custScaleY="26297" custLinFactNeighborX="57005" custLinFactNeighborY="-30559">
        <dgm:presLayoutVars>
          <dgm:bulletEnabled val="1"/>
        </dgm:presLayoutVars>
      </dgm:prSet>
      <dgm:spPr/>
      <dgm:t>
        <a:bodyPr/>
        <a:lstStyle/>
        <a:p>
          <a:endParaRPr lang="ru-RU"/>
        </a:p>
      </dgm:t>
    </dgm:pt>
    <dgm:pt modelId="{4947A550-723A-483C-9DC3-6EA7910FCFD5}" type="pres">
      <dgm:prSet presAssocID="{0551AE2E-9011-4B00-BFBB-982AF3D9E829}" presName="bullet5d" presStyleLbl="node1" presStyleIdx="3" presStyleCnt="5"/>
      <dgm:spPr/>
      <dgm:t>
        <a:bodyPr/>
        <a:lstStyle/>
        <a:p/>
      </dgm:t>
    </dgm:pt>
    <dgm:pt modelId="{B969E4AA-DF02-44D3-B7CE-265B671FE218}" type="pres">
      <dgm:prSet presAssocID="{0551AE2E-9011-4B00-BFBB-982AF3D9E829}" presName="textBox5d" presStyleLbl="revTx" presStyleIdx="3" presStyleCnt="5" custAng="10800000" custFlipVert="1" custScaleX="197766" custScaleY="14686" custLinFactX="-32903" custLinFactNeighborX="-100000" custLinFactNeighborY="-67121">
        <dgm:presLayoutVars>
          <dgm:bulletEnabled val="1"/>
        </dgm:presLayoutVars>
      </dgm:prSet>
      <dgm:spPr/>
      <dgm:t>
        <a:bodyPr/>
        <a:lstStyle/>
        <a:p>
          <a:endParaRPr lang="ru-RU"/>
        </a:p>
      </dgm:t>
    </dgm:pt>
    <dgm:pt modelId="{99AD6C55-4A1C-4677-9AF3-9A6A54A6446D}" type="pres">
      <dgm:prSet presAssocID="{DBE43BEE-3273-4CD8-A7D6-A247BC64A9D5}" presName="bullet5e" presStyleLbl="node1" presStyleIdx="4" presStyleCnt="5"/>
      <dgm:spPr/>
      <dgm:t>
        <a:bodyPr/>
        <a:lstStyle/>
        <a:p/>
      </dgm:t>
    </dgm:pt>
    <dgm:pt modelId="{06296D59-B0B5-4F45-ADB3-342B09158FF1}" type="pres">
      <dgm:prSet presAssocID="{DBE43BEE-3273-4CD8-A7D6-A247BC64A9D5}" presName="textBox5e" presStyleLbl="revTx" presStyleIdx="4" presStyleCnt="5" custScaleX="137208" custScaleY="24593" custLinFactNeighborX="18128" custLinFactNeighborY="-49348">
        <dgm:presLayoutVars>
          <dgm:bulletEnabled val="1"/>
        </dgm:presLayoutVars>
      </dgm:prSet>
      <dgm:spPr/>
      <dgm:t>
        <a:bodyPr/>
        <a:lstStyle/>
        <a:p>
          <a:endParaRPr lang="ru-RU"/>
        </a:p>
      </dgm:t>
    </dgm:pt>
  </dgm:ptLst>
  <dgm:cxnLst>
    <dgm:cxn modelId="{33AA6E1E-69A1-4113-8490-0BDC6ED497BE}" srcId="{B93CDC57-0340-4666-A4B8-78D39699084B}" destId="{590DDE72-2E16-4EC4-91FB-35D7CF29CF8B}" srcOrd="0" destOrd="0" parTransId="{1C39951F-EB26-4441-AC88-EDAADCD91F8C}" sibTransId="{F184A218-2AE9-430A-815E-785338D4694B}"/>
    <dgm:cxn modelId="{C28D2246-4240-4A27-A68D-4362CEBDC95F}" srcId="{B93CDC57-0340-4666-A4B8-78D39699084B}" destId="{92ED93A1-D8C9-4F45-9A7B-5A4F53014F4A}" srcOrd="1" destOrd="0" parTransId="{387389F3-E60E-47AD-9602-E5A5329F153B}" sibTransId="{48A792B8-187A-4BB4-91BA-57A47C777822}"/>
    <dgm:cxn modelId="{B78A6455-3B99-4254-A529-1888E6ABC04E}" srcId="{B93CDC57-0340-4666-A4B8-78D39699084B}" destId="{18822D39-7C3F-4731-9514-E21616A2A85D}" srcOrd="2" destOrd="0" parTransId="{40863861-6320-46EC-AED5-67698117D685}" sibTransId="{A6D0F669-12EC-40B4-9253-94066DC175CB}"/>
    <dgm:cxn modelId="{2C827D65-6E5C-489F-8FD7-7D804DF360B7}" srcId="{B93CDC57-0340-4666-A4B8-78D39699084B}" destId="{0551AE2E-9011-4B00-BFBB-982AF3D9E829}" srcOrd="3" destOrd="0" parTransId="{F3424B51-E3F4-4958-9A6D-60B7FA4AE9CD}" sibTransId="{C72FE0F0-3CFC-4564-B020-45B66C14C614}"/>
    <dgm:cxn modelId="{7933B090-7EC1-466E-9057-81B39E95BE93}" srcId="{B93CDC57-0340-4666-A4B8-78D39699084B}" destId="{DBE43BEE-3273-4CD8-A7D6-A247BC64A9D5}" srcOrd="4" destOrd="0" parTransId="{97E592C9-198B-4843-B5BF-9202D57AE41A}" sibTransId="{9BC11F68-8876-4B35-8646-0E54C43C1E28}"/>
    <dgm:cxn modelId="{05E01F8E-AC41-485E-A914-4A56E9D0ABA1}" type="presOf" srcId="{B93CDC57-0340-4666-A4B8-78D39699084B}" destId="{6AD7D63B-5AF9-4A11-89C2-EA5E77F2E14D}" srcOrd="0" destOrd="0" presId="urn:microsoft.com/office/officeart/2005/8/layout/arrow2"/>
    <dgm:cxn modelId="{4ED94098-78BE-4D8D-8163-297C718CA84A}" type="presParOf" srcId="{6AD7D63B-5AF9-4A11-89C2-EA5E77F2E14D}" destId="{47BBE5D2-DD22-45C7-A3E9-8840CB4F70BD}" srcOrd="0" destOrd="0" presId="urn:microsoft.com/office/officeart/2005/8/layout/arrow2"/>
    <dgm:cxn modelId="{EB22F2DF-0AEB-4ED8-960D-74C21B10368A}" type="presParOf" srcId="{6AD7D63B-5AF9-4A11-89C2-EA5E77F2E14D}" destId="{42C780C6-AEBA-40E5-9CA1-3C06106EF116}" srcOrd="1" destOrd="0" presId="urn:microsoft.com/office/officeart/2005/8/layout/arrow2"/>
    <dgm:cxn modelId="{6C1C124E-935D-4ED9-BB90-F6AD9F16E492}" type="presParOf" srcId="{42C780C6-AEBA-40E5-9CA1-3C06106EF116}" destId="{6CA6D229-8D25-4DDE-A28F-56BF16A9C8CA}" srcOrd="0" destOrd="0" presId="urn:microsoft.com/office/officeart/2005/8/layout/arrow2"/>
    <dgm:cxn modelId="{E5700B2F-1465-4A6C-AA44-87AA2C5390BD}" type="presParOf" srcId="{42C780C6-AEBA-40E5-9CA1-3C06106EF116}" destId="{AB7BED4A-D366-4700-86BD-241E41504461}" srcOrd="1" destOrd="0" presId="urn:microsoft.com/office/officeart/2005/8/layout/arrow2"/>
    <dgm:cxn modelId="{0F16DFDA-6C13-4536-A45F-20F6C3ADD607}" type="presOf" srcId="{590DDE72-2E16-4EC4-91FB-35D7CF29CF8B}" destId="{AB7BED4A-D366-4700-86BD-241E41504461}" srcOrd="0" destOrd="0" presId="urn:microsoft.com/office/officeart/2005/8/layout/arrow2"/>
    <dgm:cxn modelId="{9ACA5401-0F73-458F-A8A3-5998B6B38A66}" type="presParOf" srcId="{42C780C6-AEBA-40E5-9CA1-3C06106EF116}" destId="{5A8283A7-6C47-4D87-80B9-4931C7A283CC}" srcOrd="2" destOrd="0" presId="urn:microsoft.com/office/officeart/2005/8/layout/arrow2"/>
    <dgm:cxn modelId="{07854594-61AF-4445-AB20-A2BA7B17B200}" type="presParOf" srcId="{42C780C6-AEBA-40E5-9CA1-3C06106EF116}" destId="{77A10476-BEDE-4EDA-BFAF-711C865CF077}" srcOrd="3" destOrd="0" presId="urn:microsoft.com/office/officeart/2005/8/layout/arrow2"/>
    <dgm:cxn modelId="{7292462F-B7D8-450A-AE1B-F9308AFFF5AE}" type="presOf" srcId="{92ED93A1-D8C9-4F45-9A7B-5A4F53014F4A}" destId="{77A10476-BEDE-4EDA-BFAF-711C865CF077}" srcOrd="0" destOrd="0" presId="urn:microsoft.com/office/officeart/2005/8/layout/arrow2"/>
    <dgm:cxn modelId="{83B8AC92-F494-46A0-99CA-2DFEA7C95B1D}" type="presParOf" srcId="{42C780C6-AEBA-40E5-9CA1-3C06106EF116}" destId="{8CAEA140-F9AF-4CA4-A96A-12CE5D348D83}" srcOrd="4" destOrd="0" presId="urn:microsoft.com/office/officeart/2005/8/layout/arrow2"/>
    <dgm:cxn modelId="{8C369EA6-A379-4C6D-A69D-3BF903328DAB}" type="presParOf" srcId="{42C780C6-AEBA-40E5-9CA1-3C06106EF116}" destId="{A2ABFACF-B0BB-44D4-ACA8-87ABF0E0901D}" srcOrd="5" destOrd="0" presId="urn:microsoft.com/office/officeart/2005/8/layout/arrow2"/>
    <dgm:cxn modelId="{E22BE205-6127-4C75-B916-7C1FE6797721}" type="presOf" srcId="{18822D39-7C3F-4731-9514-E21616A2A85D}" destId="{A2ABFACF-B0BB-44D4-ACA8-87ABF0E0901D}" srcOrd="0" destOrd="0" presId="urn:microsoft.com/office/officeart/2005/8/layout/arrow2"/>
    <dgm:cxn modelId="{25558848-70A2-4223-ADED-FD941C342B85}" type="presParOf" srcId="{42C780C6-AEBA-40E5-9CA1-3C06106EF116}" destId="{4947A550-723A-483C-9DC3-6EA7910FCFD5}" srcOrd="6" destOrd="0" presId="urn:microsoft.com/office/officeart/2005/8/layout/arrow2"/>
    <dgm:cxn modelId="{C7B263C1-49FC-48C5-BEE1-7ECE99153843}" type="presParOf" srcId="{42C780C6-AEBA-40E5-9CA1-3C06106EF116}" destId="{B969E4AA-DF02-44D3-B7CE-265B671FE218}" srcOrd="7" destOrd="0" presId="urn:microsoft.com/office/officeart/2005/8/layout/arrow2"/>
    <dgm:cxn modelId="{A1345C7D-BF67-4C1E-AB84-ABFF9E542796}" type="presOf" srcId="{0551AE2E-9011-4B00-BFBB-982AF3D9E829}" destId="{B969E4AA-DF02-44D3-B7CE-265B671FE218}" srcOrd="0" destOrd="0" presId="urn:microsoft.com/office/officeart/2005/8/layout/arrow2"/>
    <dgm:cxn modelId="{3C672BE2-E502-4B12-AEEB-2A382A70E992}" type="presParOf" srcId="{42C780C6-AEBA-40E5-9CA1-3C06106EF116}" destId="{99AD6C55-4A1C-4677-9AF3-9A6A54A6446D}" srcOrd="8" destOrd="0" presId="urn:microsoft.com/office/officeart/2005/8/layout/arrow2"/>
    <dgm:cxn modelId="{133EA45A-CA8A-44C3-96B9-C88C828275BA}" type="presParOf" srcId="{42C780C6-AEBA-40E5-9CA1-3C06106EF116}" destId="{06296D59-B0B5-4F45-ADB3-342B09158FF1}" srcOrd="9" destOrd="0" presId="urn:microsoft.com/office/officeart/2005/8/layout/arrow2"/>
    <dgm:cxn modelId="{FC240E8C-968C-4782-8909-4B7E632BB79D}" type="presOf" srcId="{DBE43BEE-3273-4CD8-A7D6-A247BC64A9D5}" destId="{06296D59-B0B5-4F45-ADB3-342B09158FF1}" srcOrd="0" destOrd="0" presId="urn:microsoft.com/office/officeart/2005/8/layout/arrow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8.xml><?xml version="1.0" encoding="utf-8"?>
<dgm:dataModel xmlns:a="http://schemas.openxmlformats.org/drawingml/2006/main" xmlns:r="http://schemas.openxmlformats.org/officeDocument/2006/relationships" xmlns:dgm="http://schemas.openxmlformats.org/drawingml/2006/diagram">
  <dgm:ptLst>
    <dgm:pt modelId="{239B75C5-643F-45D6-92AF-088052C10325}"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dgm:t>
    </dgm:pt>
    <dgm:pt modelId="{904FAC2E-49A2-4365-AAC4-7CC789060C11}" type="parTrans" cxnId="{D4B94EDD-B4D0-4470-A575-399AD512D0A3}">
      <dgm:prSet/>
      <dgm:spPr/>
      <dgm:t>
        <a:bodyPr/>
        <a:lstStyle/>
        <a:p>
          <a:endParaRPr lang="ru-RU"/>
        </a:p>
      </dgm:t>
    </dgm:pt>
    <dgm:pt modelId="{8927F466-FB57-42F5-9EC2-994521E8E76A}">
      <dgm:prSet phldrT="[Текст]" custT="1"/>
      <dgm:spPr/>
      <dgm:t>
        <a:bodyPr/>
        <a:lstStyle/>
        <a:p>
          <a:pPr>
            <a:lnSpc>
              <a:spcPct val="100000"/>
            </a:lnSpc>
          </a:pPr>
          <a:r>
            <a:rPr lang="en-US" sz="2000" err="1">
              <a:latin typeface="Times New Roman" panose="02020603050405020304" pitchFamily="18" charset="0"/>
              <a:cs typeface="Times New Roman" panose="02020603050405020304" pitchFamily="18" charset="0"/>
            </a:rPr>
            <a:t>Динамика</a:t>
          </a:r>
          <a:endParaRPr lang="ru-RU" sz="2000">
            <a:latin typeface="Times New Roman" panose="02020603050405020304" pitchFamily="18" charset="0"/>
            <a:cs typeface="Times New Roman" panose="02020603050405020304" pitchFamily="18" charset="0"/>
          </a:endParaRPr>
        </a:p>
        <a:p>
          <a:pPr>
            <a:lnSpc>
              <a:spcPct val="100000"/>
            </a:lnSpc>
          </a:pPr>
          <a:r>
            <a:rPr lang="en-US" sz="2000">
              <a:latin typeface="Times New Roman" panose="02020603050405020304" pitchFamily="18" charset="0"/>
              <a:cs typeface="Times New Roman" panose="02020603050405020304" pitchFamily="18" charset="0"/>
            </a:rPr>
            <a:t> профессионального</a:t>
          </a:r>
          <a:endParaRPr lang="ru-RU" sz="2000">
            <a:latin typeface="Times New Roman" panose="02020603050405020304" pitchFamily="18" charset="0"/>
            <a:cs typeface="Times New Roman" panose="02020603050405020304" pitchFamily="18" charset="0"/>
          </a:endParaRPr>
        </a:p>
        <a:p>
          <a:pPr>
            <a:lnSpc>
              <a:spcPct val="100000"/>
            </a:lnSpc>
          </a:pPr>
          <a:r>
            <a:rPr lang="en-US" sz="2000" err="1">
              <a:latin typeface="Times New Roman" panose="02020603050405020304" pitchFamily="18" charset="0"/>
              <a:cs typeface="Times New Roman" panose="02020603050405020304" pitchFamily="18" charset="0"/>
            </a:rPr>
            <a:t>роста</a:t>
          </a:r>
          <a:endParaRPr lang="ru-RU" sz="2000">
            <a:latin typeface="Times New Roman" panose="02020603050405020304" pitchFamily="18" charset="0"/>
            <a:cs typeface="Times New Roman" panose="02020603050405020304" pitchFamily="18" charset="0"/>
          </a:endParaRPr>
        </a:p>
      </dgm:t>
    </dgm:pt>
    <dgm:pt modelId="{F56A3341-612F-4ACF-A2C2-EA367B6215ED}" type="sibTrans" cxnId="{D4B94EDD-B4D0-4470-A575-399AD512D0A3}">
      <dgm:prSet/>
      <dgm:spPr/>
      <dgm:t>
        <a:bodyPr/>
        <a:lstStyle/>
        <a:p>
          <a:endParaRPr lang="ru-RU"/>
        </a:p>
      </dgm:t>
    </dgm:pt>
    <dgm:pt modelId="{5DF271FE-2190-4D01-82B3-DA8D956AEEDF}" type="parTrans" cxnId="{84CB021C-6B5F-4ED6-97A2-89AA1280D9D9}">
      <dgm:prSet/>
      <dgm:spPr/>
      <dgm:t>
        <a:bodyPr/>
        <a:lstStyle/>
        <a:p>
          <a:endParaRPr lang="ru-RU"/>
        </a:p>
      </dgm:t>
    </dgm:pt>
    <dgm:pt modelId="{20B6E599-E107-4CAB-9905-EF9B5171B7C9}">
      <dgm:prSet phldrT="[Текст]" custT="1"/>
      <dgm:spPr/>
      <dgm:t>
        <a:bodyPr/>
        <a:lstStyle/>
        <a:p>
          <a:pPr>
            <a:lnSpc>
              <a:spcPct val="100000"/>
            </a:lnSpc>
          </a:pPr>
          <a:r>
            <a:rPr lang="ru-RU" sz="2000">
              <a:latin typeface="Times New Roman" panose="02020603050405020304" pitchFamily="18" charset="0"/>
              <a:cs typeface="Times New Roman" panose="02020603050405020304" pitchFamily="18" charset="0"/>
            </a:rPr>
            <a:t>Перспективы</a:t>
          </a:r>
        </a:p>
        <a:p>
          <a:pPr>
            <a:lnSpc>
              <a:spcPct val="100000"/>
            </a:lnSpc>
          </a:pPr>
          <a:r>
            <a:rPr lang="ru-RU" sz="2000">
              <a:latin typeface="Times New Roman" panose="02020603050405020304" pitchFamily="18" charset="0"/>
              <a:cs typeface="Times New Roman" panose="02020603050405020304" pitchFamily="18" charset="0"/>
            </a:rPr>
            <a:t>дальнейшей работы с молодым педагогом</a:t>
          </a:r>
        </a:p>
      </dgm:t>
    </dgm:pt>
    <dgm:pt modelId="{A8DAB200-DFF4-48DD-BB37-D3AC9C08C872}" type="sibTrans" cxnId="{84CB021C-6B5F-4ED6-97A2-89AA1280D9D9}">
      <dgm:prSet/>
      <dgm:spPr/>
      <dgm:t>
        <a:bodyPr/>
        <a:lstStyle/>
        <a:p>
          <a:endParaRPr lang="ru-RU"/>
        </a:p>
      </dgm:t>
    </dgm:pt>
    <dgm:pt modelId="{0E8237E6-C82D-4953-9824-98A946F5BD3B}" type="parTrans" cxnId="{DB740098-B31E-4E96-865E-FDF67B8A9981}">
      <dgm:prSet/>
      <dgm:spPr/>
      <dgm:t>
        <a:bodyPr/>
        <a:lstStyle/>
        <a:p>
          <a:endParaRPr lang="ru-RU"/>
        </a:p>
      </dgm:t>
    </dgm:pt>
    <dgm:pt modelId="{ED551240-C1ED-4492-AFF6-79405EF09961}">
      <dgm:prSet phldrT="[Текст]"/>
      <dgm:spPr/>
      <dgm:t>
        <a:bodyPr/>
        <a:lstStyle/>
        <a:p>
          <a:r>
            <a:rPr lang="en-US" err="1">
              <a:latin typeface="Times New Roman" panose="02020603050405020304" pitchFamily="18" charset="0"/>
              <a:cs typeface="Times New Roman" panose="02020603050405020304" pitchFamily="18" charset="0"/>
            </a:rPr>
            <a:t>Подведение итогов, выводы</a:t>
          </a:r>
          <a:endParaRPr lang="ru-RU">
            <a:latin typeface="Times New Roman" panose="02020603050405020304" pitchFamily="18" charset="0"/>
            <a:cs typeface="Times New Roman" panose="02020603050405020304" pitchFamily="18" charset="0"/>
          </a:endParaRPr>
        </a:p>
      </dgm:t>
    </dgm:pt>
    <dgm:pt modelId="{7C632309-688C-4FE2-AAA2-74EB6ED4BF82}" type="sibTrans" cxnId="{DB740098-B31E-4E96-865E-FDF67B8A9981}">
      <dgm:prSet/>
      <dgm:spPr/>
      <dgm:t>
        <a:bodyPr/>
        <a:lstStyle/>
        <a:p>
          <a:endParaRPr lang="ru-RU"/>
        </a:p>
      </dgm:t>
    </dgm:pt>
    <dgm:pt modelId="{76D1A520-93D8-4246-8B6D-61D76C47A256}" type="pres">
      <dgm:prSet presAssocID="{239B75C5-643F-45D6-92AF-088052C10325}" presName="Name0">
        <dgm:presLayoutVars>
          <dgm:dir/>
          <dgm:resizeHandles val="exact"/>
        </dgm:presLayoutVars>
      </dgm:prSet>
      <dgm:spPr/>
      <dgm:t>
        <a:bodyPr/>
        <a:lstStyle/>
        <a:p/>
      </dgm:t>
    </dgm:pt>
    <dgm:pt modelId="{8F609CF2-1A85-463C-9DD7-7797FDA9D034}" type="pres">
      <dgm:prSet presAssocID="{239B75C5-643F-45D6-92AF-088052C10325}" presName="arrow" presStyleLbl="bgShp" presStyleCnt="1"/>
      <dgm:spPr/>
      <dgm:t>
        <a:bodyPr/>
        <a:lstStyle/>
        <a:p/>
      </dgm:t>
    </dgm:pt>
    <dgm:pt modelId="{F6814734-78C0-466F-A018-076EDF581E8F}" type="pres">
      <dgm:prSet presAssocID="{239B75C5-643F-45D6-92AF-088052C10325}" presName="points"/>
      <dgm:spPr/>
      <dgm:t>
        <a:bodyPr/>
        <a:lstStyle/>
        <a:p/>
      </dgm:t>
    </dgm:pt>
    <dgm:pt modelId="{39A0A838-9B4D-41C5-8494-5B571FADA6BE}" type="pres">
      <dgm:prSet presAssocID="{8927F466-FB57-42F5-9EC2-994521E8E76A}" presName="compositeA"/>
      <dgm:spPr/>
      <dgm:t>
        <a:bodyPr/>
        <a:lstStyle/>
        <a:p/>
      </dgm:t>
    </dgm:pt>
    <dgm:pt modelId="{4A2C1D65-D32D-44C8-8228-F53072F57ECF}" type="pres">
      <dgm:prSet presAssocID="{8927F466-FB57-42F5-9EC2-994521E8E76A}" presName="textA" presStyleLbl="revTx" presStyleCnt="3" custScaleX="201613" custScaleY="52543" custLinFactNeighborX="5246" custLinFactNeighborY="37417">
        <dgm:presLayoutVars>
          <dgm:bulletEnabled val="1"/>
        </dgm:presLayoutVars>
      </dgm:prSet>
      <dgm:spPr/>
      <dgm:t>
        <a:bodyPr/>
        <a:lstStyle/>
        <a:p>
          <a:endParaRPr lang="ru-RU"/>
        </a:p>
      </dgm:t>
    </dgm:pt>
    <dgm:pt modelId="{3A51EAC7-FCF4-49AC-BFA2-D13E5CC7F651}" type="pres">
      <dgm:prSet presAssocID="{8927F466-FB57-42F5-9EC2-994521E8E76A}" presName="circleA" presStyleLbl="node1" presStyleCnt="3"/>
      <dgm:spPr/>
      <dgm:t>
        <a:bodyPr/>
        <a:lstStyle/>
        <a:p/>
      </dgm:t>
    </dgm:pt>
    <dgm:pt modelId="{F33716BA-724C-4FA6-8833-AC2A487E0CEA}" type="pres">
      <dgm:prSet presAssocID="{8927F466-FB57-42F5-9EC2-994521E8E76A}" presName="spaceA"/>
      <dgm:spPr/>
      <dgm:t>
        <a:bodyPr/>
        <a:lstStyle/>
        <a:p/>
      </dgm:t>
    </dgm:pt>
    <dgm:pt modelId="{1676B001-5746-481C-9141-A1C5C810F375}" type="pres">
      <dgm:prSet presAssocID="{F56A3341-612F-4ACF-A2C2-EA367B6215ED}" presName="space"/>
      <dgm:spPr/>
      <dgm:t>
        <a:bodyPr/>
        <a:lstStyle/>
        <a:p/>
      </dgm:t>
    </dgm:pt>
    <dgm:pt modelId="{31CCFEBD-8EB5-4A10-8E21-7C327B0FF7AC}" type="pres">
      <dgm:prSet presAssocID="{20B6E599-E107-4CAB-9905-EF9B5171B7C9}" presName="compositeB"/>
      <dgm:spPr/>
      <dgm:t>
        <a:bodyPr/>
        <a:lstStyle/>
        <a:p/>
      </dgm:t>
    </dgm:pt>
    <dgm:pt modelId="{2076AE87-3906-484B-82EA-EA028FAB4A24}" type="pres">
      <dgm:prSet presAssocID="{20B6E599-E107-4CAB-9905-EF9B5171B7C9}" presName="textB" presStyleLbl="revTx" presStyleIdx="1" presStyleCnt="3">
        <dgm:presLayoutVars>
          <dgm:bulletEnabled val="1"/>
        </dgm:presLayoutVars>
      </dgm:prSet>
      <dgm:spPr/>
      <dgm:t>
        <a:bodyPr/>
        <a:lstStyle/>
        <a:p>
          <a:endParaRPr lang="ru-RU"/>
        </a:p>
      </dgm:t>
    </dgm:pt>
    <dgm:pt modelId="{6CA0EE27-C904-4847-97F7-7714E151EF75}" type="pres">
      <dgm:prSet presAssocID="{20B6E599-E107-4CAB-9905-EF9B5171B7C9}" presName="circleB" presStyleLbl="node1" presStyleIdx="1" presStyleCnt="3"/>
      <dgm:spPr/>
      <dgm:t>
        <a:bodyPr/>
        <a:lstStyle/>
        <a:p/>
      </dgm:t>
    </dgm:pt>
    <dgm:pt modelId="{C820A62B-297D-4EFD-A9C1-25AA12C46DC4}" type="pres">
      <dgm:prSet presAssocID="{20B6E599-E107-4CAB-9905-EF9B5171B7C9}" presName="spaceB"/>
      <dgm:spPr/>
      <dgm:t>
        <a:bodyPr/>
        <a:lstStyle/>
        <a:p/>
      </dgm:t>
    </dgm:pt>
    <dgm:pt modelId="{66167E8F-85E5-440B-8A71-F9FC409FF775}" type="pres">
      <dgm:prSet presAssocID="{A8DAB200-DFF4-48DD-BB37-D3AC9C08C872}" presName="space"/>
      <dgm:spPr/>
      <dgm:t>
        <a:bodyPr/>
        <a:lstStyle/>
        <a:p/>
      </dgm:t>
    </dgm:pt>
    <dgm:pt modelId="{AAF6DB4E-F365-42C9-BBB9-B86C82AC6628}" type="pres">
      <dgm:prSet presAssocID="{ED551240-C1ED-4492-AFF6-79405EF09961}" presName="compositeA"/>
      <dgm:spPr/>
      <dgm:t>
        <a:bodyPr/>
        <a:lstStyle/>
        <a:p/>
      </dgm:t>
    </dgm:pt>
    <dgm:pt modelId="{F85745D5-539E-40E8-B4DA-B03778FFED93}" type="pres">
      <dgm:prSet presAssocID="{ED551240-C1ED-4492-AFF6-79405EF09961}" presName="textA" presStyleLbl="revTx" presStyleIdx="2" presStyleCnt="3">
        <dgm:presLayoutVars>
          <dgm:bulletEnabled val="1"/>
        </dgm:presLayoutVars>
      </dgm:prSet>
      <dgm:spPr/>
      <dgm:t>
        <a:bodyPr/>
        <a:lstStyle/>
        <a:p>
          <a:endParaRPr lang="ru-RU"/>
        </a:p>
      </dgm:t>
    </dgm:pt>
    <dgm:pt modelId="{B4B1431B-C9F0-479A-AE8F-A5A7EB698130}" type="pres">
      <dgm:prSet presAssocID="{ED551240-C1ED-4492-AFF6-79405EF09961}" presName="circleA" presStyleLbl="node1" presStyleIdx="2" presStyleCnt="3"/>
      <dgm:spPr/>
      <dgm:t>
        <a:bodyPr/>
        <a:lstStyle/>
        <a:p/>
      </dgm:t>
    </dgm:pt>
    <dgm:pt modelId="{F6DB02B7-8919-41F1-AC3B-75709B2AC741}" type="pres">
      <dgm:prSet presAssocID="{ED551240-C1ED-4492-AFF6-79405EF09961}" presName="spaceA"/>
      <dgm:spPr/>
      <dgm:t>
        <a:bodyPr/>
        <a:lstStyle/>
        <a:p/>
      </dgm:t>
    </dgm:pt>
  </dgm:ptLst>
  <dgm:cxnLst>
    <dgm:cxn modelId="{D4B94EDD-B4D0-4470-A575-399AD512D0A3}" srcId="{239B75C5-643F-45D6-92AF-088052C10325}" destId="{8927F466-FB57-42F5-9EC2-994521E8E76A}" srcOrd="0" destOrd="0" parTransId="{904FAC2E-49A2-4365-AAC4-7CC789060C11}" sibTransId="{F56A3341-612F-4ACF-A2C2-EA367B6215ED}"/>
    <dgm:cxn modelId="{84CB021C-6B5F-4ED6-97A2-89AA1280D9D9}" srcId="{239B75C5-643F-45D6-92AF-088052C10325}" destId="{20B6E599-E107-4CAB-9905-EF9B5171B7C9}" srcOrd="1" destOrd="0" parTransId="{5DF271FE-2190-4D01-82B3-DA8D956AEEDF}" sibTransId="{A8DAB200-DFF4-48DD-BB37-D3AC9C08C872}"/>
    <dgm:cxn modelId="{DB740098-B31E-4E96-865E-FDF67B8A9981}" srcId="{239B75C5-643F-45D6-92AF-088052C10325}" destId="{ED551240-C1ED-4492-AFF6-79405EF09961}" srcOrd="2" destOrd="0" parTransId="{0E8237E6-C82D-4953-9824-98A946F5BD3B}" sibTransId="{7C632309-688C-4FE2-AAA2-74EB6ED4BF82}"/>
    <dgm:cxn modelId="{BBDCE7BF-66EE-4250-ADC8-F3C1BCBDDB55}" type="presOf" srcId="{239B75C5-643F-45D6-92AF-088052C10325}" destId="{76D1A520-93D8-4246-8B6D-61D76C47A256}" srcOrd="0" destOrd="0" presId="urn:microsoft.com/office/officeart/2005/8/layout/hProcess11"/>
    <dgm:cxn modelId="{2125EDCF-B573-4796-A76F-79261C7761FD}" type="presParOf" srcId="{76D1A520-93D8-4246-8B6D-61D76C47A256}" destId="{8F609CF2-1A85-463C-9DD7-7797FDA9D034}" srcOrd="0" destOrd="0" presId="urn:microsoft.com/office/officeart/2005/8/layout/hProcess11"/>
    <dgm:cxn modelId="{068EAA7E-D45B-442C-8E7A-0C60C292F194}" type="presParOf" srcId="{76D1A520-93D8-4246-8B6D-61D76C47A256}" destId="{F6814734-78C0-466F-A018-076EDF581E8F}" srcOrd="1" destOrd="0" presId="urn:microsoft.com/office/officeart/2005/8/layout/hProcess11"/>
    <dgm:cxn modelId="{432C5E18-B644-4D16-A33D-6BBC50E436A4}" type="presParOf" srcId="{F6814734-78C0-466F-A018-076EDF581E8F}" destId="{39A0A838-9B4D-41C5-8494-5B571FADA6BE}" srcOrd="0" destOrd="0" presId="urn:microsoft.com/office/officeart/2005/8/layout/hProcess11"/>
    <dgm:cxn modelId="{8950BD5B-2E41-45A2-94C5-B49E1C08BA60}" type="presParOf" srcId="{39A0A838-9B4D-41C5-8494-5B571FADA6BE}" destId="{4A2C1D65-D32D-44C8-8228-F53072F57ECF}" srcOrd="0" destOrd="0" presId="urn:microsoft.com/office/officeart/2005/8/layout/hProcess11"/>
    <dgm:cxn modelId="{165C8F72-98D4-4366-B951-31461233E78F}" type="presOf" srcId="{8927F466-FB57-42F5-9EC2-994521E8E76A}" destId="{4A2C1D65-D32D-44C8-8228-F53072F57ECF}" srcOrd="0" destOrd="0" presId="urn:microsoft.com/office/officeart/2005/8/layout/hProcess11"/>
    <dgm:cxn modelId="{AAEDF7A4-6EF2-4C27-99D9-506B38E2168A}" type="presParOf" srcId="{39A0A838-9B4D-41C5-8494-5B571FADA6BE}" destId="{3A51EAC7-FCF4-49AC-BFA2-D13E5CC7F651}" srcOrd="1" destOrd="0" presId="urn:microsoft.com/office/officeart/2005/8/layout/hProcess11"/>
    <dgm:cxn modelId="{3B43D745-A404-4DAE-B6FB-75CCCD1B5F6B}" type="presParOf" srcId="{39A0A838-9B4D-41C5-8494-5B571FADA6BE}" destId="{F33716BA-724C-4FA6-8833-AC2A487E0CEA}" srcOrd="2" destOrd="0" presId="urn:microsoft.com/office/officeart/2005/8/layout/hProcess11"/>
    <dgm:cxn modelId="{9EE95BB8-090C-4676-A565-9C66393C953A}" type="presParOf" srcId="{F6814734-78C0-466F-A018-076EDF581E8F}" destId="{1676B001-5746-481C-9141-A1C5C810F375}" srcOrd="1" destOrd="0" presId="urn:microsoft.com/office/officeart/2005/8/layout/hProcess11"/>
    <dgm:cxn modelId="{01FEA7AB-AE6F-4FAC-96D0-E56BCA0F0147}" type="presParOf" srcId="{F6814734-78C0-466F-A018-076EDF581E8F}" destId="{31CCFEBD-8EB5-4A10-8E21-7C327B0FF7AC}" srcOrd="2" destOrd="0" presId="urn:microsoft.com/office/officeart/2005/8/layout/hProcess11"/>
    <dgm:cxn modelId="{ED7146D2-C1AC-43D5-9583-1F5ABBC06B53}" type="presParOf" srcId="{31CCFEBD-8EB5-4A10-8E21-7C327B0FF7AC}" destId="{2076AE87-3906-484B-82EA-EA028FAB4A24}" srcOrd="0" destOrd="0" presId="urn:microsoft.com/office/officeart/2005/8/layout/hProcess11"/>
    <dgm:cxn modelId="{7CD75ACA-14C6-4529-8B19-9BCD60523C9B}" type="presOf" srcId="{20B6E599-E107-4CAB-9905-EF9B5171B7C9}" destId="{2076AE87-3906-484B-82EA-EA028FAB4A24}" srcOrd="0" destOrd="0" presId="urn:microsoft.com/office/officeart/2005/8/layout/hProcess11"/>
    <dgm:cxn modelId="{F126C0E6-9B9E-4FC8-BAE8-C5D8B63024D6}" type="presParOf" srcId="{31CCFEBD-8EB5-4A10-8E21-7C327B0FF7AC}" destId="{6CA0EE27-C904-4847-97F7-7714E151EF75}" srcOrd="1" destOrd="0" presId="urn:microsoft.com/office/officeart/2005/8/layout/hProcess11"/>
    <dgm:cxn modelId="{6AAA7A24-8AA7-4D5F-A601-0356FD318EE3}" type="presParOf" srcId="{31CCFEBD-8EB5-4A10-8E21-7C327B0FF7AC}" destId="{C820A62B-297D-4EFD-A9C1-25AA12C46DC4}" srcOrd="2" destOrd="0" presId="urn:microsoft.com/office/officeart/2005/8/layout/hProcess11"/>
    <dgm:cxn modelId="{D7EB3B1F-8A2F-4F08-A3B7-BE16D3BD63EB}" type="presParOf" srcId="{F6814734-78C0-466F-A018-076EDF581E8F}" destId="{66167E8F-85E5-440B-8A71-F9FC409FF775}" srcOrd="3" destOrd="0" presId="urn:microsoft.com/office/officeart/2005/8/layout/hProcess11"/>
    <dgm:cxn modelId="{DC87ECD6-ED07-428F-AC30-2F902C5AAAE0}" type="presParOf" srcId="{F6814734-78C0-466F-A018-076EDF581E8F}" destId="{AAF6DB4E-F365-42C9-BBB9-B86C82AC6628}" srcOrd="4" destOrd="0" presId="urn:microsoft.com/office/officeart/2005/8/layout/hProcess11"/>
    <dgm:cxn modelId="{4289481E-7E79-4D24-94D5-B9C97512BCD1}" type="presParOf" srcId="{AAF6DB4E-F365-42C9-BBB9-B86C82AC6628}" destId="{F85745D5-539E-40E8-B4DA-B03778FFED93}" srcOrd="0" destOrd="0" presId="urn:microsoft.com/office/officeart/2005/8/layout/hProcess11"/>
    <dgm:cxn modelId="{717005C2-9193-42C8-BAA2-2D2A0DD7DFA5}" type="presOf" srcId="{ED551240-C1ED-4492-AFF6-79405EF09961}" destId="{F85745D5-539E-40E8-B4DA-B03778FFED93}" srcOrd="0" destOrd="0" presId="urn:microsoft.com/office/officeart/2005/8/layout/hProcess11"/>
    <dgm:cxn modelId="{737CF333-902C-41C7-8341-8B8B17EC5FF9}" type="presParOf" srcId="{AAF6DB4E-F365-42C9-BBB9-B86C82AC6628}" destId="{B4B1431B-C9F0-479A-AE8F-A5A7EB698130}" srcOrd="1" destOrd="0" presId="urn:microsoft.com/office/officeart/2005/8/layout/hProcess11"/>
    <dgm:cxn modelId="{DAE6D02E-79DD-4A72-881D-0664F012CFF4}" type="presParOf" srcId="{AAF6DB4E-F365-42C9-BBB9-B86C82AC6628}" destId="{F6DB02B7-8919-41F1-AC3B-75709B2AC741}" srcOrd="2" destOrd="0" presId="urn:microsoft.com/office/officeart/2005/8/layout/hProcess1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9.xml><?xml version="1.0" encoding="utf-8"?>
<dgm:dataModel xmlns:a="http://schemas.openxmlformats.org/drawingml/2006/main" xmlns:r="http://schemas.openxmlformats.org/officeDocument/2006/relationships" xmlns:dgm="http://schemas.openxmlformats.org/drawingml/2006/diagram">
  <dgm:ptLst>
    <dgm:pt modelId="{E06376B7-DBC3-4B9C-8271-095F60AE2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dgm:t>
    </dgm:pt>
    <dgm:pt modelId="{EC80FC0B-0926-4C9F-B224-B0B5345E9E7B}" type="parTrans" cxnId="{88372228-F831-4330-BAC2-713617CF09DF}">
      <dgm:prSet/>
      <dgm:spPr/>
      <dgm:t>
        <a:bodyPr/>
        <a:lstStyle/>
        <a:p>
          <a:endParaRPr lang="ru-RU"/>
        </a:p>
      </dgm:t>
    </dgm:pt>
    <dgm:pt modelId="{3A2411DB-D3C4-4CDA-9221-3F202BF4957F}">
      <dgm:prSet phldrT="[Текст]" custT="1"/>
      <dgm:spPr/>
      <dgm:t>
        <a:bodyPr/>
        <a:lstStyle/>
        <a:p>
          <a:r>
            <a:rPr lang="ru-RU" sz="2400" b="1">
              <a:latin typeface="Times New Roman" panose="02020603050405020304" pitchFamily="18" charset="0"/>
              <a:cs typeface="Times New Roman" panose="02020603050405020304" pitchFamily="18" charset="0"/>
            </a:rPr>
            <a:t>Работа с одаренными детьми</a:t>
          </a:r>
          <a:endParaRPr lang="ru-RU" sz="2400">
            <a:latin typeface="Times New Roman" panose="02020603050405020304" pitchFamily="18" charset="0"/>
            <a:cs typeface="Times New Roman" panose="02020603050405020304" pitchFamily="18" charset="0"/>
          </a:endParaRPr>
        </a:p>
      </dgm:t>
    </dgm:pt>
    <dgm:pt modelId="{4630EC8F-CDAE-4EB9-8ADE-7F8B24CD31F5}" type="sibTrans" cxnId="{88372228-F831-4330-BAC2-713617CF09DF}">
      <dgm:prSet/>
      <dgm:spPr/>
      <dgm:t>
        <a:bodyPr/>
        <a:lstStyle/>
        <a:p>
          <a:endParaRPr lang="ru-RU"/>
        </a:p>
      </dgm:t>
    </dgm:pt>
    <dgm:pt modelId="{60ACA10A-4E7D-4417-B322-A108ACD3F04F}" type="parTrans" cxnId="{BC2076FD-0E8F-4874-BF08-37E063416543}">
      <dgm:prSet/>
      <dgm:spPr/>
      <dgm:t>
        <a:bodyPr/>
        <a:lstStyle/>
        <a:p>
          <a:endParaRPr lang="ru-RU"/>
        </a:p>
      </dgm:t>
    </dgm:pt>
    <dgm:pt modelId="{BE995C07-7FC2-454D-A55B-3C1EFF23CADD}">
      <dgm:prSet phldrT="[Текст]" custT="1"/>
      <dgm:spPr/>
      <dgm:t>
        <a:bodyPr/>
        <a:lstStyle/>
        <a:p>
          <a:r>
            <a:rPr lang="ru-RU" sz="1800" b="1">
              <a:solidFill>
                <a:schemeClr val="tx1">
                  <a:lumMod val="95000"/>
                  <a:lumOff val="5000"/>
                </a:schemeClr>
              </a:solidFill>
              <a:latin typeface="Times New Roman" panose="02020603050405020304" pitchFamily="18" charset="0"/>
              <a:cs typeface="Times New Roman" panose="02020603050405020304" pitchFamily="18" charset="0"/>
            </a:rPr>
            <a:t>Работа с низкомотивированными детьми</a:t>
          </a:r>
          <a:endParaRPr lang="ru-RU"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3EDEF6B-9659-4109-B3C7-28ABF5F2E4C4}" type="sibTrans" cxnId="{BC2076FD-0E8F-4874-BF08-37E063416543}">
      <dgm:prSet/>
      <dgm:spPr/>
      <dgm:t>
        <a:bodyPr/>
        <a:lstStyle/>
        <a:p>
          <a:endParaRPr lang="ru-RU"/>
        </a:p>
      </dgm:t>
    </dgm:pt>
    <dgm:pt modelId="{C016AEA8-CF9F-491A-9B0B-615FF3C55010}" type="parTrans" cxnId="{FE783D9A-E3D2-4BB7-B431-D40376DC7A42}">
      <dgm:prSet/>
      <dgm:spPr/>
      <dgm:t>
        <a:bodyPr/>
        <a:lstStyle/>
        <a:p>
          <a:endParaRPr lang="ru-RU"/>
        </a:p>
      </dgm:t>
    </dgm:pt>
    <dgm:pt modelId="{9B5510BE-45CE-41AA-87C1-425A0F1F659B}">
      <dgm:prSet phldrT="[Текст]" custT="1"/>
      <dgm:spPr/>
      <dgm:t>
        <a:bodyPr/>
        <a:lstStyle/>
        <a:p>
          <a:r>
            <a:rPr lang="ru-RU" sz="2400" b="1">
              <a:solidFill>
                <a:schemeClr val="tx2">
                  <a:lumMod val="75000"/>
                </a:schemeClr>
              </a:solidFill>
              <a:latin typeface="Times New Roman" panose="02020603050405020304" pitchFamily="18" charset="0"/>
              <a:cs typeface="Times New Roman" panose="02020603050405020304" pitchFamily="18" charset="0"/>
            </a:rPr>
            <a:t>Работа по осуществлению преемственности в обучении</a:t>
          </a:r>
          <a:endParaRPr lang="ru-RU" sz="2400">
            <a:solidFill>
              <a:schemeClr val="tx2">
                <a:lumMod val="75000"/>
              </a:schemeClr>
            </a:solidFill>
            <a:latin typeface="Times New Roman" panose="02020603050405020304" pitchFamily="18" charset="0"/>
            <a:cs typeface="Times New Roman" panose="02020603050405020304" pitchFamily="18" charset="0"/>
          </a:endParaRPr>
        </a:p>
      </dgm:t>
    </dgm:pt>
    <dgm:pt modelId="{F23F4171-30AA-4302-8D55-59A62D0DDE09}" type="sibTrans" cxnId="{FE783D9A-E3D2-4BB7-B431-D40376DC7A42}">
      <dgm:prSet/>
      <dgm:spPr/>
      <dgm:t>
        <a:bodyPr/>
        <a:lstStyle/>
        <a:p>
          <a:endParaRPr lang="ru-RU"/>
        </a:p>
      </dgm:t>
    </dgm:pt>
    <dgm:pt modelId="{668F38E6-37F0-43A6-B881-2410B83E8B6A}" type="pres">
      <dgm:prSet presAssocID="{E06376B7-DBC3-4B9C-8271-095F60AE2AA0}" presName="CompostProcess">
        <dgm:presLayoutVars>
          <dgm:dir/>
          <dgm:resizeHandles val="exact"/>
        </dgm:presLayoutVars>
      </dgm:prSet>
      <dgm:spPr/>
      <dgm:t>
        <a:bodyPr/>
        <a:lstStyle/>
        <a:p/>
      </dgm:t>
    </dgm:pt>
    <dgm:pt modelId="{C43ADD96-70C5-494A-A9D8-AD600014519C}" type="pres">
      <dgm:prSet presAssocID="{E06376B7-DBC3-4B9C-8271-095F60AE2AA0}" presName="arrow" presStyleLbl="bgShp" presStyleCnt="1"/>
      <dgm:spPr/>
      <dgm:t>
        <a:bodyPr/>
        <a:lstStyle/>
        <a:p/>
      </dgm:t>
    </dgm:pt>
    <dgm:pt modelId="{964DB9B6-79D7-4149-B9BD-8E76904E0834}" type="pres">
      <dgm:prSet presAssocID="{E06376B7-DBC3-4B9C-8271-095F60AE2AA0}" presName="linearProcess"/>
      <dgm:spPr/>
      <dgm:t>
        <a:bodyPr/>
        <a:lstStyle/>
        <a:p/>
      </dgm:t>
    </dgm:pt>
    <dgm:pt modelId="{2CAB2749-4DAA-404A-9056-FE5A5B662D65}" type="pres">
      <dgm:prSet presAssocID="{3A2411DB-D3C4-4CDA-9221-3F202BF4957F}" presName="textNode" presStyleLbl="node1" presStyleCnt="3">
        <dgm:presLayoutVars>
          <dgm:bulletEnabled val="1"/>
        </dgm:presLayoutVars>
      </dgm:prSet>
      <dgm:spPr/>
      <dgm:t>
        <a:bodyPr/>
        <a:lstStyle/>
        <a:p>
          <a:endParaRPr lang="ru-RU"/>
        </a:p>
      </dgm:t>
    </dgm:pt>
    <dgm:pt modelId="{A4E34329-89DD-4690-9D2B-66B0C457A725}" type="pres">
      <dgm:prSet presAssocID="{4630EC8F-CDAE-4EB9-8ADE-7F8B24CD31F5}" presName="sibTrans"/>
      <dgm:spPr/>
      <dgm:t>
        <a:bodyPr/>
        <a:lstStyle/>
        <a:p/>
      </dgm:t>
    </dgm:pt>
    <dgm:pt modelId="{F64FD6CD-466D-4F8F-B819-3F5720C894E2}" type="pres">
      <dgm:prSet presAssocID="{BE995C07-7FC2-454D-A55B-3C1EFF23CADD}" presName="textNode" presStyleLbl="node1" presStyleIdx="1" presStyleCnt="3" custScaleX="105508">
        <dgm:presLayoutVars>
          <dgm:bulletEnabled val="1"/>
        </dgm:presLayoutVars>
      </dgm:prSet>
      <dgm:spPr/>
      <dgm:t>
        <a:bodyPr/>
        <a:lstStyle/>
        <a:p>
          <a:endParaRPr lang="ru-RU"/>
        </a:p>
      </dgm:t>
    </dgm:pt>
    <dgm:pt modelId="{59A07C74-6A60-4D25-8946-1794224E2132}" type="pres">
      <dgm:prSet presAssocID="{C3EDEF6B-9659-4109-B3C7-28ABF5F2E4C4}" presName="sibTrans"/>
      <dgm:spPr/>
      <dgm:t>
        <a:bodyPr/>
        <a:lstStyle/>
        <a:p/>
      </dgm:t>
    </dgm:pt>
    <dgm:pt modelId="{2D03640D-AB39-4A89-A17E-3F2FB3800217}" type="pres">
      <dgm:prSet presAssocID="{9B5510BE-45CE-41AA-87C1-425A0F1F659B}" presName="textNode" presStyleLbl="node1" presStyleIdx="2" presStyleCnt="3">
        <dgm:presLayoutVars>
          <dgm:bulletEnabled val="1"/>
        </dgm:presLayoutVars>
      </dgm:prSet>
      <dgm:spPr/>
      <dgm:t>
        <a:bodyPr/>
        <a:lstStyle/>
        <a:p>
          <a:endParaRPr lang="ru-RU"/>
        </a:p>
      </dgm:t>
    </dgm:pt>
  </dgm:ptLst>
  <dgm:cxnLst>
    <dgm:cxn modelId="{88372228-F831-4330-BAC2-713617CF09DF}" srcId="{E06376B7-DBC3-4B9C-8271-095F60AE2AA0}" destId="{3A2411DB-D3C4-4CDA-9221-3F202BF4957F}" srcOrd="0" destOrd="0" parTransId="{EC80FC0B-0926-4C9F-B224-B0B5345E9E7B}" sibTransId="{4630EC8F-CDAE-4EB9-8ADE-7F8B24CD31F5}"/>
    <dgm:cxn modelId="{BC2076FD-0E8F-4874-BF08-37E063416543}" srcId="{E06376B7-DBC3-4B9C-8271-095F60AE2AA0}" destId="{BE995C07-7FC2-454D-A55B-3C1EFF23CADD}" srcOrd="1" destOrd="0" parTransId="{60ACA10A-4E7D-4417-B322-A108ACD3F04F}" sibTransId="{C3EDEF6B-9659-4109-B3C7-28ABF5F2E4C4}"/>
    <dgm:cxn modelId="{FE783D9A-E3D2-4BB7-B431-D40376DC7A42}" srcId="{E06376B7-DBC3-4B9C-8271-095F60AE2AA0}" destId="{9B5510BE-45CE-41AA-87C1-425A0F1F659B}" srcOrd="2" destOrd="0" parTransId="{C016AEA8-CF9F-491A-9B0B-615FF3C55010}" sibTransId="{F23F4171-30AA-4302-8D55-59A62D0DDE09}"/>
    <dgm:cxn modelId="{C619203F-A805-4AFE-8256-0BBB71772D0C}" type="presOf" srcId="{E06376B7-DBC3-4B9C-8271-095F60AE2AA0}" destId="{668F38E6-37F0-43A6-B881-2410B83E8B6A}" srcOrd="0" destOrd="0" presId="urn:microsoft.com/office/officeart/2005/8/layout/hProcess9"/>
    <dgm:cxn modelId="{F457B8FD-B093-4F06-AFFD-6BA11BA669D3}" type="presParOf" srcId="{668F38E6-37F0-43A6-B881-2410B83E8B6A}" destId="{C43ADD96-70C5-494A-A9D8-AD600014519C}" srcOrd="0" destOrd="0" presId="urn:microsoft.com/office/officeart/2005/8/layout/hProcess9"/>
    <dgm:cxn modelId="{E744DE9D-2D0F-433A-85F0-E927194CF8B1}" type="presParOf" srcId="{668F38E6-37F0-43A6-B881-2410B83E8B6A}" destId="{964DB9B6-79D7-4149-B9BD-8E76904E0834}" srcOrd="1" destOrd="0" presId="urn:microsoft.com/office/officeart/2005/8/layout/hProcess9"/>
    <dgm:cxn modelId="{C57806FC-C8DC-4557-86AA-BC2C17F372F7}" type="presParOf" srcId="{964DB9B6-79D7-4149-B9BD-8E76904E0834}" destId="{2CAB2749-4DAA-404A-9056-FE5A5B662D65}" srcOrd="0" destOrd="0" presId="urn:microsoft.com/office/officeart/2005/8/layout/hProcess9"/>
    <dgm:cxn modelId="{7719D1CD-E319-419B-A66A-BC0AA38F6D4E}" type="presOf" srcId="{3A2411DB-D3C4-4CDA-9221-3F202BF4957F}" destId="{2CAB2749-4DAA-404A-9056-FE5A5B662D65}" srcOrd="0" destOrd="0" presId="urn:microsoft.com/office/officeart/2005/8/layout/hProcess9"/>
    <dgm:cxn modelId="{60826245-CBDD-4F45-8D83-81FFF9C3F7D2}" type="presParOf" srcId="{964DB9B6-79D7-4149-B9BD-8E76904E0834}" destId="{A4E34329-89DD-4690-9D2B-66B0C457A725}" srcOrd="1" destOrd="0" presId="urn:microsoft.com/office/officeart/2005/8/layout/hProcess9"/>
    <dgm:cxn modelId="{D0470162-D3E1-4831-996D-343A32827D82}" type="presParOf" srcId="{964DB9B6-79D7-4149-B9BD-8E76904E0834}" destId="{F64FD6CD-466D-4F8F-B819-3F5720C894E2}" srcOrd="2" destOrd="0" presId="urn:microsoft.com/office/officeart/2005/8/layout/hProcess9"/>
    <dgm:cxn modelId="{F0817EC9-C1A8-491F-90E4-00A3A13B4242}" type="presOf" srcId="{BE995C07-7FC2-454D-A55B-3C1EFF23CADD}" destId="{F64FD6CD-466D-4F8F-B819-3F5720C894E2}" srcOrd="0" destOrd="0" presId="urn:microsoft.com/office/officeart/2005/8/layout/hProcess9"/>
    <dgm:cxn modelId="{534142D8-AC17-464D-9CC3-300316C94F0A}" type="presParOf" srcId="{964DB9B6-79D7-4149-B9BD-8E76904E0834}" destId="{59A07C74-6A60-4D25-8946-1794224E2132}" srcOrd="3" destOrd="0" presId="urn:microsoft.com/office/officeart/2005/8/layout/hProcess9"/>
    <dgm:cxn modelId="{D038266A-C79F-428A-9384-3158CFF8180B}" type="presParOf" srcId="{964DB9B6-79D7-4149-B9BD-8E76904E0834}" destId="{2D03640D-AB39-4A89-A17E-3F2FB3800217}" srcOrd="4" destOrd="0" presId="urn:microsoft.com/office/officeart/2005/8/layout/hProcess9"/>
    <dgm:cxn modelId="{F3738D8D-DA7B-428A-B844-079A69F72362}" type="presOf" srcId="{9B5510BE-45CE-41AA-87C1-425A0F1F659B}" destId="{2D03640D-AB39-4A89-A17E-3F2FB3800217}" srcOrd="0" destOrd="0" presId="urn:microsoft.com/office/officeart/2005/8/layout/hProcess9"/>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 modelId="{FC369CD4-2F1D-426F-9A87-52A1F3B9303A}">
      <dsp:nvSpPr>
        <dsp:cNvPr id="6" name=""/>
        <dsp:cNvSpPr/>
      </dsp:nvSpPr>
      <dsp:spPr>
        <a:xfrm>
          <a:off x="-6712429" y="-1026414"/>
          <a:ext cx="7988958" cy="7988958"/>
        </a:xfrm>
        <a:prstGeom prst="blockArc">
          <a:avLst>
            <a:gd name="adj1" fmla="val 18900000"/>
            <a:gd name="adj2" fmla="val 2700000"/>
            <a:gd name="adj3" fmla="val 27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29809726-3BC2-44B9-A6B2-1FF8925426CE}">
      <dsp:nvSpPr>
        <dsp:cNvPr id="7" name=""/>
        <dsp:cNvSpPr/>
      </dsp:nvSpPr>
      <dsp:spPr>
        <a:xfrm>
          <a:off x="557534" y="298048"/>
          <a:ext cx="9572710" cy="8879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164" tIns="53340" rIns="53340" bIns="53340" numCol="1" spcCol="1270" anchor="ctr" anchorCtr="0">
          <a:noAutofit/>
        </a:bodyPr>
        <a:lstStyle/>
        <a:p>
          <a:pPr lvl="0" algn="just" defTabSz="933450">
            <a:lnSpc>
              <a:spcPct val="90000"/>
            </a:lnSpc>
            <a:spcBef>
              <a:spcPct val="0"/>
            </a:spcBef>
            <a:spcAft>
              <a:spcPct val="35000"/>
            </a:spcAft>
          </a:pPr>
          <a:r>
            <a:rPr lang="ru-RU" sz="2100" kern="1200">
              <a:latin typeface="Times New Roman" panose="02020603050405020304" pitchFamily="18" charset="0"/>
              <a:cs typeface="Times New Roman" panose="02020603050405020304" pitchFamily="18" charset="0"/>
            </a:rPr>
            <a:t>создание механизмов мотивации педагогов к повышению качества работы и непрерывному профессиональному развитию</a:t>
          </a:r>
        </a:p>
      </dsp:txBody>
      <dsp:txXfrm>
        <a:off x="557534" y="298048"/>
        <a:ext cx="9572710" cy="887935"/>
      </dsp:txXfrm>
    </dsp:sp>
    <dsp:sp modelId="{CE461BE7-F9CC-47C9-AE8E-A3C9F57F03AE}">
      <dsp:nvSpPr>
        <dsp:cNvPr id="8" name=""/>
        <dsp:cNvSpPr/>
      </dsp:nvSpPr>
      <dsp:spPr>
        <a:xfrm>
          <a:off x="93625" y="278107"/>
          <a:ext cx="927817" cy="92781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9AA29DA-B383-4370-84FA-BF95315E2DB3}">
      <dsp:nvSpPr>
        <dsp:cNvPr id="9" name=""/>
        <dsp:cNvSpPr/>
      </dsp:nvSpPr>
      <dsp:spPr>
        <a:xfrm>
          <a:off x="1089411" y="1390894"/>
          <a:ext cx="9040833" cy="9282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164" tIns="53340" rIns="53340" bIns="53340" numCol="1" spcCol="1270" anchor="ctr" anchorCtr="0">
          <a:noAutofit/>
        </a:bodyPr>
        <a:lstStyle/>
        <a:p>
          <a:pPr lvl="0" algn="just" defTabSz="933450">
            <a:lnSpc>
              <a:spcPct val="90000"/>
            </a:lnSpc>
            <a:spcBef>
              <a:spcPct val="0"/>
            </a:spcBef>
            <a:spcAft>
              <a:spcPct val="35000"/>
            </a:spcAft>
          </a:pPr>
          <a:r>
            <a:rPr lang="ru-RU" sz="2100" kern="1200">
              <a:latin typeface="Times New Roman" panose="02020603050405020304" pitchFamily="18" charset="0"/>
              <a:ea typeface="Tahoma" panose="020b0604030504040204" pitchFamily="34" charset="0"/>
              <a:cs typeface="Times New Roman" panose="02020603050405020304" pitchFamily="18" charset="0"/>
            </a:rPr>
            <a:t>приведение квалификации кадрового потенциала к современному уровню требований (Профессиональный стандарт, ФГОС) </a:t>
          </a:r>
        </a:p>
      </dsp:txBody>
      <dsp:txXfrm>
        <a:off x="1089411" y="1390894"/>
        <a:ext cx="9040833" cy="928292"/>
      </dsp:txXfrm>
    </dsp:sp>
    <dsp:sp modelId="{2BB67EB0-AD65-46FC-9E7F-6FCE96C2F8BD}">
      <dsp:nvSpPr>
        <dsp:cNvPr id="10" name=""/>
        <dsp:cNvSpPr/>
      </dsp:nvSpPr>
      <dsp:spPr>
        <a:xfrm>
          <a:off x="625503" y="1391132"/>
          <a:ext cx="927817" cy="92781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0685E8AD-F595-48AB-AC8F-233FCE535015}">
      <dsp:nvSpPr>
        <dsp:cNvPr id="11" name=""/>
        <dsp:cNvSpPr/>
      </dsp:nvSpPr>
      <dsp:spPr>
        <a:xfrm>
          <a:off x="1252655" y="2583087"/>
          <a:ext cx="8877589" cy="7699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164" tIns="53340" rIns="53340" bIns="53340" numCol="1" spcCol="1270" anchor="ctr" anchorCtr="0">
          <a:noAutofit/>
        </a:bodyPr>
        <a:lstStyle/>
        <a:p>
          <a:pPr lvl="0" algn="l" defTabSz="933450">
            <a:lnSpc>
              <a:spcPct val="90000"/>
            </a:lnSpc>
            <a:spcBef>
              <a:spcPct val="0"/>
            </a:spcBef>
            <a:spcAft>
              <a:spcPct val="35000"/>
            </a:spcAft>
          </a:pPr>
          <a:r>
            <a:rPr lang="ru-RU" sz="2100" kern="1200">
              <a:latin typeface="Times New Roman" panose="02020603050405020304" pitchFamily="18" charset="0"/>
              <a:ea typeface="Tahoma" panose="020b0604030504040204" pitchFamily="34" charset="0"/>
              <a:cs typeface="Times New Roman" panose="02020603050405020304" pitchFamily="18" charset="0"/>
            </a:rPr>
            <a:t>культивирование интереса к нововведениям и их инициирование </a:t>
          </a:r>
        </a:p>
      </dsp:txBody>
      <dsp:txXfrm>
        <a:off x="1252655" y="2583087"/>
        <a:ext cx="8877589" cy="769954"/>
      </dsp:txXfrm>
    </dsp:sp>
    <dsp:sp modelId="{E714A28C-34EC-4984-9964-797480846F79}">
      <dsp:nvSpPr>
        <dsp:cNvPr id="12" name=""/>
        <dsp:cNvSpPr/>
      </dsp:nvSpPr>
      <dsp:spPr>
        <a:xfrm>
          <a:off x="699657" y="2583085"/>
          <a:ext cx="927817" cy="92781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D7BEF940-DFAC-4CD6-99E2-3F54DB1A96BB}">
      <dsp:nvSpPr>
        <dsp:cNvPr id="13" name=""/>
        <dsp:cNvSpPr/>
      </dsp:nvSpPr>
      <dsp:spPr>
        <a:xfrm>
          <a:off x="1089411" y="3592100"/>
          <a:ext cx="9040833" cy="9779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164" tIns="53340" rIns="53340" bIns="53340" numCol="1" spcCol="1270" anchor="ctr" anchorCtr="0">
          <a:noAutofit/>
        </a:bodyPr>
        <a:lstStyle/>
        <a:p>
          <a:pPr lvl="0" algn="l" defTabSz="933450">
            <a:lnSpc>
              <a:spcPct val="90000"/>
            </a:lnSpc>
            <a:spcBef>
              <a:spcPct val="0"/>
            </a:spcBef>
            <a:spcAft>
              <a:spcPct val="35000"/>
            </a:spcAft>
          </a:pPr>
          <a:r>
            <a:rPr lang="ru-RU" sz="2100" kern="1200">
              <a:latin typeface="Times New Roman" panose="02020603050405020304" pitchFamily="18" charset="0"/>
              <a:cs typeface="Times New Roman" panose="02020603050405020304" pitchFamily="18" charset="0"/>
            </a:rPr>
            <a:t>формирование персональных траекторий развития педагогических работников</a:t>
          </a:r>
        </a:p>
      </dsp:txBody>
      <dsp:txXfrm>
        <a:off x="1089411" y="3592100"/>
        <a:ext cx="9040833" cy="977978"/>
      </dsp:txXfrm>
    </dsp:sp>
    <dsp:sp modelId="{6E69C47E-48FD-45FA-A7DB-8E7F42025057}">
      <dsp:nvSpPr>
        <dsp:cNvPr id="14" name=""/>
        <dsp:cNvSpPr/>
      </dsp:nvSpPr>
      <dsp:spPr>
        <a:xfrm>
          <a:off x="625503" y="3617180"/>
          <a:ext cx="927817" cy="92781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5495031-33ED-43AB-B4FC-8685FD9DE1D3}">
      <dsp:nvSpPr>
        <dsp:cNvPr id="15" name=""/>
        <dsp:cNvSpPr/>
      </dsp:nvSpPr>
      <dsp:spPr>
        <a:xfrm>
          <a:off x="557534" y="4725306"/>
          <a:ext cx="9572710" cy="9376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164" tIns="53340" rIns="53340" bIns="53340" numCol="1" spcCol="1270" anchor="ctr" anchorCtr="0">
          <a:noAutofit/>
        </a:bodyPr>
        <a:lstStyle/>
        <a:p>
          <a:pPr lvl="0" algn="l" defTabSz="933450">
            <a:lnSpc>
              <a:spcPct val="90000"/>
            </a:lnSpc>
            <a:spcBef>
              <a:spcPct val="0"/>
            </a:spcBef>
            <a:spcAft>
              <a:spcPct val="35000"/>
            </a:spcAft>
          </a:pPr>
          <a:r>
            <a:rPr lang="ru-RU" sz="2100" kern="1200">
              <a:latin typeface="Times New Roman" panose="02020603050405020304" pitchFamily="18" charset="0"/>
              <a:cs typeface="Times New Roman" panose="02020603050405020304" pitchFamily="18" charset="0"/>
            </a:rPr>
            <a:t>использование потенциала информационной образовательной среды, цифровых ресурсов, электронного обучения и дистанционных образовательных технологий для повышения качества образования</a:t>
          </a:r>
          <a:endParaRPr lang="ru-RU" sz="21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557534" y="4725306"/>
        <a:ext cx="9572710" cy="937614"/>
      </dsp:txXfrm>
    </dsp:sp>
    <dsp:sp modelId="{0A26D289-9A91-44CB-80E7-06C3348C193E}">
      <dsp:nvSpPr>
        <dsp:cNvPr id="16" name=""/>
        <dsp:cNvSpPr/>
      </dsp:nvSpPr>
      <dsp:spPr>
        <a:xfrm>
          <a:off x="93625" y="4730205"/>
          <a:ext cx="927817" cy="92781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0.xml><?xml version="1.0" encoding="utf-8"?>
<dsp:drawing xmlns:a="http://schemas.openxmlformats.org/drawingml/2006/main" xmlns:r="http://schemas.openxmlformats.org/officeDocument/2006/relationships" xmlns:dsp="http://schemas.microsoft.com/office/drawing/2008/diagram">
  <dsp:spTree>
    <dsp:nvGrpSpPr>
      <dsp:cNvPr id="17" name=""/>
      <dsp:cNvGrpSpPr/>
    </dsp:nvGrpSpPr>
    <dsp:grpSpPr/>
    <dsp:sp modelId="{AA784D44-80F2-4772-80B3-32B9E900E997}">
      <dsp:nvSpPr>
        <dsp:cNvPr id="18" name=""/>
        <dsp:cNvSpPr/>
      </dsp:nvSpPr>
      <dsp:spPr>
        <a:xfrm>
          <a:off x="2316753" y="1867552"/>
          <a:ext cx="2350405" cy="235040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ru-RU" sz="1400" b="1" kern="1200">
              <a:latin typeface="Times New Roman" panose="02020603050405020304" pitchFamily="18" charset="0"/>
              <a:cs typeface="Times New Roman" panose="02020603050405020304" pitchFamily="18" charset="0"/>
            </a:rPr>
            <a:t>Взаимодействие </a:t>
          </a:r>
        </a:p>
        <a:p>
          <a:pPr lvl="0" algn="ctr" defTabSz="622300">
            <a:lnSpc>
              <a:spcPct val="90000"/>
            </a:lnSpc>
            <a:spcBef>
              <a:spcPct val="0"/>
            </a:spcBef>
            <a:spcAft>
              <a:spcPct val="35000"/>
            </a:spcAft>
            <a:buFont typeface="Arial" panose="020b0604020202020204" pitchFamily="34" charset="0"/>
            <a:buChar char="•"/>
          </a:pPr>
          <a:r>
            <a:rPr lang="ru-RU" sz="1400" b="1" kern="1200">
              <a:latin typeface="Times New Roman" panose="02020603050405020304" pitchFamily="18" charset="0"/>
              <a:cs typeface="Times New Roman" panose="02020603050405020304" pitchFamily="18" charset="0"/>
            </a:rPr>
            <a:t>с семьями</a:t>
          </a:r>
        </a:p>
        <a:p>
          <a:pPr lvl="0" algn="ctr" defTabSz="622300">
            <a:lnSpc>
              <a:spcPct val="90000"/>
            </a:lnSpc>
            <a:spcBef>
              <a:spcPct val="0"/>
            </a:spcBef>
            <a:spcAft>
              <a:spcPct val="35000"/>
            </a:spcAft>
            <a:buFont typeface="Arial" panose="020b0604020202020204" pitchFamily="34" charset="0"/>
            <a:buChar char="•"/>
          </a:pPr>
          <a:r>
            <a:rPr lang="ru-RU" sz="1400" b="1" kern="1200">
              <a:latin typeface="Times New Roman" panose="02020603050405020304" pitchFamily="18" charset="0"/>
              <a:cs typeface="Times New Roman" panose="02020603050405020304" pitchFamily="18" charset="0"/>
            </a:rPr>
            <a:t>одаренных </a:t>
          </a:r>
        </a:p>
        <a:p>
          <a:pPr lvl="0" algn="ctr" defTabSz="622300">
            <a:lnSpc>
              <a:spcPct val="90000"/>
            </a:lnSpc>
            <a:spcBef>
              <a:spcPct val="0"/>
            </a:spcBef>
            <a:spcAft>
              <a:spcPct val="35000"/>
            </a:spcAft>
            <a:buFont typeface="Arial" panose="020b0604020202020204" pitchFamily="34" charset="0"/>
            <a:buChar char="•"/>
          </a:pPr>
          <a:r>
            <a:rPr lang="ru-RU" sz="1400" b="1" kern="1200">
              <a:latin typeface="Times New Roman" panose="02020603050405020304" pitchFamily="18" charset="0"/>
              <a:cs typeface="Times New Roman" panose="02020603050405020304" pitchFamily="18" charset="0"/>
            </a:rPr>
            <a:t>детей</a:t>
          </a:r>
        </a:p>
      </dsp:txBody>
      <dsp:txXfrm>
        <a:off x="2789289" y="2418123"/>
        <a:ext cx="1405333" cy="1208157"/>
      </dsp:txXfrm>
    </dsp:sp>
    <dsp:sp modelId="{3B093E77-505A-4536-9832-E464897D951A}">
      <dsp:nvSpPr>
        <dsp:cNvPr id="19" name=""/>
        <dsp:cNvSpPr/>
      </dsp:nvSpPr>
      <dsp:spPr>
        <a:xfrm>
          <a:off x="786077" y="1352978"/>
          <a:ext cx="2015365" cy="1859418"/>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a:latin typeface="Times New Roman" panose="02020603050405020304" pitchFamily="18" charset="0"/>
              <a:cs typeface="Times New Roman" panose="02020603050405020304" pitchFamily="18" charset="0"/>
            </a:rPr>
            <a:t>Диагностика раненного выявления одаренности</a:t>
          </a:r>
        </a:p>
      </dsp:txBody>
      <dsp:txXfrm>
        <a:off x="1276860" y="1823921"/>
        <a:ext cx="1033799" cy="917531"/>
      </dsp:txXfrm>
    </dsp:sp>
    <dsp:sp modelId="{5C778707-3FA6-4A84-8E82-CC2AFA11FF34}">
      <dsp:nvSpPr>
        <dsp:cNvPr id="20" name=""/>
        <dsp:cNvSpPr/>
      </dsp:nvSpPr>
      <dsp:spPr>
        <a:xfrm rot="20700000">
          <a:off x="1860702" y="157481"/>
          <a:ext cx="1928839" cy="1857273"/>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a:latin typeface="Times New Roman" panose="02020603050405020304" pitchFamily="18" charset="0"/>
              <a:cs typeface="Times New Roman" panose="02020603050405020304" pitchFamily="18" charset="0"/>
            </a:rPr>
            <a:t>Изучение интересов и склонностей </a:t>
          </a:r>
          <a:r>
            <a:rPr lang="ru-RU" sz="1300" b="1" kern="1200">
              <a:latin typeface="Times New Roman" panose="02020603050405020304" pitchFamily="18" charset="0"/>
              <a:cs typeface="Times New Roman" panose="02020603050405020304" pitchFamily="18" charset="0"/>
            </a:rPr>
            <a:t>обучающихся</a:t>
          </a:r>
        </a:p>
      </dsp:txBody>
      <dsp:txXfrm rot="-20700000">
        <a:off x="2287997" y="560590"/>
        <a:ext cx="1074247" cy="1051054"/>
      </dsp:txXfrm>
    </dsp:sp>
    <dsp:sp modelId="{7A481486-840A-4F32-A940-279496FE4E86}">
      <dsp:nvSpPr>
        <dsp:cNvPr id="21" name=""/>
        <dsp:cNvSpPr/>
      </dsp:nvSpPr>
      <dsp:spPr>
        <a:xfrm>
          <a:off x="2126714" y="1628380"/>
          <a:ext cx="3008518" cy="3008518"/>
        </a:xfrm>
        <a:prstGeom prst="circularArrow">
          <a:avLst>
            <a:gd name="adj1" fmla="val 4688"/>
            <a:gd name="adj2" fmla="val 299029"/>
            <a:gd name="adj3" fmla="val 2518085"/>
            <a:gd name="adj4" fmla="val 1585714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55AD1887-8FAF-4D44-8BA9-8756FC0AD86B}">
      <dsp:nvSpPr>
        <dsp:cNvPr id="22" name=""/>
        <dsp:cNvSpPr/>
      </dsp:nvSpPr>
      <dsp:spPr>
        <a:xfrm>
          <a:off x="636338" y="1049433"/>
          <a:ext cx="2185876" cy="218587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99680855-E665-4D5F-9AA8-667DFF9E689D}">
      <dsp:nvSpPr>
        <dsp:cNvPr id="23" name=""/>
        <dsp:cNvSpPr/>
      </dsp:nvSpPr>
      <dsp:spPr>
        <a:xfrm>
          <a:off x="1509088" y="-118501"/>
          <a:ext cx="2356815" cy="2356815"/>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Tree>
</dsp:drawing>
</file>

<file path=ppt/diagrams/drawing11.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5DB430FA-40AF-441C-9088-58833561BB0C}">
      <dsp:nvSpPr>
        <dsp:cNvPr id="7" name=""/>
        <dsp:cNvSpPr/>
      </dsp:nvSpPr>
      <dsp:spPr>
        <a:xfrm rot="5400000">
          <a:off x="5234226" y="-2905843"/>
          <a:ext cx="1483339" cy="729821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baseline="0">
              <a:latin typeface="Times New Roman" panose="02020603050405020304" pitchFamily="18" charset="0"/>
              <a:cs typeface="Times New Roman" panose="02020603050405020304" pitchFamily="18" charset="0"/>
            </a:rPr>
            <a:t>Цель: всестороннее развитие ребенка, что позволит обеспечить формирование готовности к обучению в начальной школе у будущего школьника, развитие тех интеллектуальных качеств, творческих способностей и свойств личности, которые обеспечивают успешность адаптации первоклассника, достижения в учебе и положительное отношение к школе. </a:t>
          </a:r>
        </a:p>
      </dsp:txBody>
      <dsp:txXfrm rot="-5400000">
        <a:off x="2326787" y="74005"/>
        <a:ext cx="7225805" cy="1338518"/>
      </dsp:txXfrm>
    </dsp:sp>
    <dsp:sp modelId="{536E3A29-B081-486E-BF80-245C585436AD}">
      <dsp:nvSpPr>
        <dsp:cNvPr id="8" name=""/>
        <dsp:cNvSpPr/>
      </dsp:nvSpPr>
      <dsp:spPr>
        <a:xfrm>
          <a:off x="0" y="9808"/>
          <a:ext cx="2326788" cy="14669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a:t>Программа «Ступеньки к школе»</a:t>
          </a:r>
        </a:p>
      </dsp:txBody>
      <dsp:txXfrm>
        <a:off x="71609" y="81417"/>
        <a:ext cx="2183571" cy="1323693"/>
      </dsp:txXfrm>
    </dsp:sp>
    <dsp:sp modelId="{EE4F30F4-99AB-4576-B95B-A27652EDE149}">
      <dsp:nvSpPr>
        <dsp:cNvPr id="9" name=""/>
        <dsp:cNvSpPr/>
      </dsp:nvSpPr>
      <dsp:spPr>
        <a:xfrm rot="5400000">
          <a:off x="5964219" y="-791082"/>
          <a:ext cx="1173528" cy="6165632"/>
        </a:xfrm>
        <a:prstGeom prst="round2SameRect">
          <a:avLst/>
        </a:prstGeom>
        <a:solidFill>
          <a:schemeClr val="accent2">
            <a:tint val="40000"/>
            <a:alpha val="90000"/>
            <a:hueOff val="-5025153"/>
            <a:satOff val="27841"/>
            <a:lumOff val="2451"/>
            <a:alphaOff val="0"/>
          </a:schemeClr>
        </a:solidFill>
        <a:ln w="12700" cap="flat" cmpd="sng" algn="ctr">
          <a:solidFill>
            <a:schemeClr val="accent2">
              <a:tint val="40000"/>
              <a:alpha val="90000"/>
              <a:hueOff val="-5025153"/>
              <a:satOff val="27841"/>
              <a:lumOff val="2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u-RU" sz="2200" kern="1200"/>
            <a:t> </a:t>
          </a:r>
          <a:r>
            <a:rPr lang="ru-RU" sz="2000" kern="1200">
              <a:latin typeface="Times New Roman" panose="02020603050405020304" pitchFamily="18" charset="0"/>
              <a:cs typeface="Times New Roman" panose="02020603050405020304" pitchFamily="18" charset="0"/>
            </a:rPr>
            <a:t>Цель: организация адаптационного периода для учащихся 5 классов, обучение самоконтролю, воспитание самостоятельности</a:t>
          </a:r>
          <a:r>
            <a:rPr lang="ru-RU" sz="2200" kern="1200">
              <a:latin typeface="Times New Roman" panose="02020603050405020304" pitchFamily="18" charset="0"/>
              <a:cs typeface="Times New Roman" panose="02020603050405020304" pitchFamily="18" charset="0"/>
            </a:rPr>
            <a:t>.</a:t>
          </a:r>
        </a:p>
      </dsp:txBody>
      <dsp:txXfrm rot="-5400000">
        <a:off x="3468167" y="1762257"/>
        <a:ext cx="6108345" cy="1058954"/>
      </dsp:txXfrm>
    </dsp:sp>
    <dsp:sp modelId="{28B1F780-1645-4604-942D-99FEAA7C6F48}">
      <dsp:nvSpPr>
        <dsp:cNvPr id="10" name=""/>
        <dsp:cNvSpPr/>
      </dsp:nvSpPr>
      <dsp:spPr>
        <a:xfrm>
          <a:off x="0" y="1558278"/>
          <a:ext cx="3468168" cy="1466910"/>
        </a:xfrm>
        <a:prstGeom prst="roundRect">
          <a:avLst/>
        </a:prstGeom>
        <a:solidFill>
          <a:schemeClr val="accent2">
            <a:hueOff val="-4404191"/>
            <a:satOff val="-253"/>
            <a:lumOff val="7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a:t>Программа</a:t>
          </a:r>
        </a:p>
        <a:p>
          <a:pPr lvl="0" algn="ctr" defTabSz="1111250">
            <a:lnSpc>
              <a:spcPct val="90000"/>
            </a:lnSpc>
            <a:spcBef>
              <a:spcPct val="0"/>
            </a:spcBef>
            <a:spcAft>
              <a:spcPct val="35000"/>
            </a:spcAft>
          </a:pPr>
          <a:r>
            <a:rPr lang="ru-RU" sz="2500" kern="1200"/>
            <a:t>«</a:t>
          </a:r>
          <a:r>
            <a:rPr lang="ru-RU" sz="2400" kern="1200"/>
            <a:t>Первый раз в 5 класс»</a:t>
          </a:r>
        </a:p>
      </dsp:txBody>
      <dsp:txXfrm>
        <a:off x="71609" y="1629887"/>
        <a:ext cx="3324951" cy="1323693"/>
      </dsp:txXfrm>
    </dsp:sp>
    <dsp:sp modelId="{91100275-04C3-4273-A818-2FC9627BE782}">
      <dsp:nvSpPr>
        <dsp:cNvPr id="11" name=""/>
        <dsp:cNvSpPr/>
      </dsp:nvSpPr>
      <dsp:spPr>
        <a:xfrm rot="5400000">
          <a:off x="5582751" y="982158"/>
          <a:ext cx="1923670" cy="6159610"/>
        </a:xfrm>
        <a:prstGeom prst="round2SameRect">
          <a:avLst/>
        </a:prstGeom>
        <a:solidFill>
          <a:schemeClr val="accent2">
            <a:tint val="40000"/>
            <a:alpha val="90000"/>
            <a:hueOff val="-10050306"/>
            <a:satOff val="55682"/>
            <a:lumOff val="4902"/>
            <a:alphaOff val="0"/>
          </a:schemeClr>
        </a:solidFill>
        <a:ln w="12700" cap="flat" cmpd="sng" algn="ctr">
          <a:solidFill>
            <a:schemeClr val="accent2">
              <a:tint val="40000"/>
              <a:alpha val="90000"/>
              <a:hueOff val="-10050306"/>
              <a:satOff val="55682"/>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baseline="0">
              <a:latin typeface="Times New Roman" panose="02020603050405020304" pitchFamily="18" charset="0"/>
              <a:cs typeface="Times New Roman" panose="02020603050405020304" pitchFamily="18" charset="0"/>
            </a:rPr>
            <a:t>Цель: организация адаптационного периода для учащихся 10 классов. Организация образовательной деятельности учащихся с целью повышения их познавательной активности, знакомство с индивидуальными особенностями старшеклассников, своевременная коррекция деятельности учителей</a:t>
          </a:r>
          <a:r>
            <a:rPr lang="ru-RU" sz="1300" kern="1200" baseline="0"/>
            <a:t>.</a:t>
          </a:r>
          <a:endParaRPr lang="ru-RU" sz="1300" kern="1200" baseline="0"/>
        </a:p>
      </dsp:txBody>
      <dsp:txXfrm rot="-5400000">
        <a:off x="3464781" y="3194034"/>
        <a:ext cx="6065704" cy="1735858"/>
      </dsp:txXfrm>
    </dsp:sp>
    <dsp:sp modelId="{C59E94B6-7C41-4DAC-A581-76C5CB003239}">
      <dsp:nvSpPr>
        <dsp:cNvPr id="12" name=""/>
        <dsp:cNvSpPr/>
      </dsp:nvSpPr>
      <dsp:spPr>
        <a:xfrm>
          <a:off x="0" y="3095656"/>
          <a:ext cx="3464781" cy="1908978"/>
        </a:xfrm>
        <a:prstGeom prst="roundRect">
          <a:avLst/>
        </a:prstGeom>
        <a:solidFill>
          <a:schemeClr val="accent2">
            <a:hueOff val="-8808381"/>
            <a:satOff val="-507"/>
            <a:lumOff val="15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a:t>Программа </a:t>
          </a:r>
        </a:p>
        <a:p>
          <a:pPr lvl="0" algn="ctr" defTabSz="1244600">
            <a:lnSpc>
              <a:spcPct val="90000"/>
            </a:lnSpc>
            <a:spcBef>
              <a:spcPct val="0"/>
            </a:spcBef>
            <a:spcAft>
              <a:spcPct val="35000"/>
            </a:spcAft>
          </a:pPr>
          <a:r>
            <a:rPr lang="ru-RU" sz="2800" kern="1200"/>
            <a:t>«Новые горизонты»</a:t>
          </a:r>
        </a:p>
      </dsp:txBody>
      <dsp:txXfrm>
        <a:off x="93189" y="3188845"/>
        <a:ext cx="3278404" cy="1722601"/>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1" name=""/>
      <dsp:cNvGrpSpPr/>
    </dsp:nvGrpSpPr>
    <dsp:grpSpPr/>
    <dsp:sp modelId="{9131172A-82E2-4F4F-966F-EFE32ABCBB61}">
      <dsp:nvSpPr>
        <dsp:cNvPr id="12" name=""/>
        <dsp:cNvSpPr/>
      </dsp:nvSpPr>
      <dsp:spPr>
        <a:xfrm>
          <a:off x="0" y="4787718"/>
          <a:ext cx="8128000" cy="6283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a:latin typeface="Times New Roman" panose="02020603050405020304" pitchFamily="18" charset="0"/>
              <a:cs typeface="Times New Roman" panose="02020603050405020304" pitchFamily="18" charset="0"/>
            </a:rPr>
            <a:t>ориентация на удовлетворение потребностей педагогов в методических услугах </a:t>
          </a:r>
          <a:endParaRPr lang="ru-RU" sz="2000" kern="1200"/>
        </a:p>
      </dsp:txBody>
      <dsp:txXfrm>
        <a:off x="0" y="4787718"/>
        <a:ext cx="8128000" cy="628385"/>
      </dsp:txXfrm>
    </dsp:sp>
    <dsp:sp modelId="{D8A63500-464D-45D6-A941-9446F8CBA3EC}">
      <dsp:nvSpPr>
        <dsp:cNvPr id="13" name=""/>
        <dsp:cNvSpPr/>
      </dsp:nvSpPr>
      <dsp:spPr>
        <a:xfrm rot="10800000">
          <a:off x="0" y="3830687"/>
          <a:ext cx="8128000" cy="96645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a:latin typeface="Times New Roman" panose="02020603050405020304" pitchFamily="18" charset="0"/>
              <a:cs typeface="Times New Roman" panose="02020603050405020304" pitchFamily="18" charset="0"/>
            </a:rPr>
            <a:t>перспективный характер, наличие планирования в соответствии с программой развития</a:t>
          </a:r>
          <a:endParaRPr lang="ru-RU" sz="2000" kern="1200"/>
        </a:p>
      </dsp:txBody>
      <dsp:txXfrm rot="10800000">
        <a:off x="0" y="3830687"/>
        <a:ext cx="8128000" cy="627974"/>
      </dsp:txXfrm>
    </dsp:sp>
    <dsp:sp modelId="{A3FA1FAC-586B-4C8F-AFAD-3C7D9D106326}">
      <dsp:nvSpPr>
        <dsp:cNvPr id="14" name=""/>
        <dsp:cNvSpPr/>
      </dsp:nvSpPr>
      <dsp:spPr>
        <a:xfrm rot="10800000">
          <a:off x="0" y="2874932"/>
          <a:ext cx="8128000" cy="96645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a:solidFill>
                <a:schemeClr val="tx2">
                  <a:lumMod val="75000"/>
                </a:schemeClr>
              </a:solidFill>
              <a:latin typeface="Times New Roman" panose="02020603050405020304" pitchFamily="18" charset="0"/>
              <a:cs typeface="Times New Roman" panose="02020603050405020304" pitchFamily="18" charset="0"/>
            </a:rPr>
            <a:t>использование активных инновационных форм, ИКТ-технологий</a:t>
          </a:r>
        </a:p>
      </dsp:txBody>
      <dsp:txXfrm rot="10800000">
        <a:off x="0" y="2874932"/>
        <a:ext cx="8128000" cy="627974"/>
      </dsp:txXfrm>
    </dsp:sp>
    <dsp:sp modelId="{64BC4A90-C5C8-49C1-99BB-4C9BA8960FBF}">
      <dsp:nvSpPr>
        <dsp:cNvPr id="15" name=""/>
        <dsp:cNvSpPr/>
      </dsp:nvSpPr>
      <dsp:spPr>
        <a:xfrm rot="10800000">
          <a:off x="0" y="1916625"/>
          <a:ext cx="8128000" cy="96645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a:solidFill>
                <a:schemeClr val="bg1"/>
              </a:solidFill>
              <a:latin typeface="Times New Roman" panose="02020603050405020304" pitchFamily="18" charset="0"/>
              <a:cs typeface="Times New Roman" panose="02020603050405020304" pitchFamily="18" charset="0"/>
            </a:rPr>
            <a:t>гибкость, быстрота реагирования на внешние изменения, постоянное развитие</a:t>
          </a:r>
        </a:p>
      </dsp:txBody>
      <dsp:txXfrm rot="10800000">
        <a:off x="0" y="1916625"/>
        <a:ext cx="8128000" cy="627974"/>
      </dsp:txXfrm>
    </dsp:sp>
    <dsp:sp modelId="{60DE9A03-4ABC-494E-A19A-3C401C6A9D0E}">
      <dsp:nvSpPr>
        <dsp:cNvPr id="16" name=""/>
        <dsp:cNvSpPr/>
      </dsp:nvSpPr>
      <dsp:spPr>
        <a:xfrm rot="10800000">
          <a:off x="0" y="939926"/>
          <a:ext cx="8128000" cy="966456"/>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a:latin typeface="Times New Roman" panose="02020603050405020304" pitchFamily="18" charset="0"/>
              <a:cs typeface="Times New Roman" panose="02020603050405020304" pitchFamily="18" charset="0"/>
            </a:rPr>
            <a:t>систематический мониторинг качества, наличие стимулирующих и поощряющих механизмов</a:t>
          </a:r>
        </a:p>
      </dsp:txBody>
      <dsp:txXfrm rot="10800000">
        <a:off x="0" y="939926"/>
        <a:ext cx="8128000" cy="627974"/>
      </dsp:txXfrm>
    </dsp:sp>
    <dsp:sp modelId="{AA0A4B79-93D0-4C96-89FE-B554321C674E}">
      <dsp:nvSpPr>
        <dsp:cNvPr id="17" name=""/>
        <dsp:cNvSpPr/>
      </dsp:nvSpPr>
      <dsp:spPr>
        <a:xfrm rot="10800000">
          <a:off x="0" y="39926"/>
          <a:ext cx="8128000" cy="96645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a:latin typeface="Times New Roman" panose="02020603050405020304" pitchFamily="18" charset="0"/>
              <a:cs typeface="Times New Roman" panose="02020603050405020304" pitchFamily="18" charset="0"/>
            </a:rPr>
            <a:t>нормативное регулирование</a:t>
          </a:r>
        </a:p>
      </dsp:txBody>
      <dsp:txXfrm rot="10800000">
        <a:off x="0" y="39926"/>
        <a:ext cx="8128000" cy="627974"/>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4E482F5C-283A-4AA6-BF2B-0C8F11B2C610}">
      <dsp:nvSpPr>
        <dsp:cNvPr id="7" name=""/>
        <dsp:cNvSpPr/>
      </dsp:nvSpPr>
      <dsp:spPr>
        <a:xfrm rot="5400000">
          <a:off x="-228000" y="165231"/>
          <a:ext cx="1958297" cy="163378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a:latin typeface="Times New Roman" panose="02020603050405020304" pitchFamily="18" charset="0"/>
              <a:cs typeface="Times New Roman" panose="02020603050405020304" pitchFamily="18" charset="0"/>
            </a:rPr>
            <a:t>Критерий результативности</a:t>
          </a:r>
          <a:endParaRPr lang="ru-RU" sz="1400" kern="1200">
            <a:latin typeface="Times New Roman" panose="02020603050405020304" pitchFamily="18" charset="0"/>
            <a:cs typeface="Times New Roman" panose="02020603050405020304" pitchFamily="18" charset="0"/>
          </a:endParaRPr>
        </a:p>
      </dsp:txBody>
      <dsp:txXfrm rot="-5400000">
        <a:off x="-65743" y="819866"/>
        <a:ext cx="1633783" cy="324514"/>
      </dsp:txXfrm>
    </dsp:sp>
    <dsp:sp modelId="{0791BDB7-1B8F-499C-AAC0-6C054D69FFB7}">
      <dsp:nvSpPr>
        <dsp:cNvPr id="8" name=""/>
        <dsp:cNvSpPr/>
      </dsp:nvSpPr>
      <dsp:spPr>
        <a:xfrm rot="5400000">
          <a:off x="5784701" y="-4345174"/>
          <a:ext cx="1272893" cy="996919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a:latin typeface="Times New Roman" panose="02020603050405020304" pitchFamily="18" charset="0"/>
              <a:cs typeface="Times New Roman" panose="02020603050405020304" pitchFamily="18" charset="0"/>
            </a:rPr>
            <a:t>методической работы можно считать достигнутым, если результаты развития детей растут, достигая оптимального уровня для каждого ребенка или приближаясь к нему за отведенное время без перезагрузки детей. </a:t>
          </a:r>
        </a:p>
      </dsp:txBody>
      <dsp:txXfrm rot="-5400000">
        <a:off x="1436552" y="65112"/>
        <a:ext cx="9907053" cy="1148618"/>
      </dsp:txXfrm>
    </dsp:sp>
    <dsp:sp modelId="{360A151E-0A86-4EC4-9E40-3E30905D0126}">
      <dsp:nvSpPr>
        <dsp:cNvPr id="9" name=""/>
        <dsp:cNvSpPr/>
      </dsp:nvSpPr>
      <dsp:spPr>
        <a:xfrm rot="5400000">
          <a:off x="-255704" y="1960478"/>
          <a:ext cx="1958297" cy="1578375"/>
        </a:xfrm>
        <a:prstGeom prst="chevron">
          <a:avLst/>
        </a:prstGeom>
        <a:solidFill>
          <a:schemeClr val="accent2">
            <a:hueOff val="-4404191"/>
            <a:satOff val="-253"/>
            <a:lumOff val="7648"/>
            <a:alphaOff val="0"/>
          </a:schemeClr>
        </a:solidFill>
        <a:ln w="12700" cap="flat" cmpd="sng" algn="ctr">
          <a:solidFill>
            <a:schemeClr val="accent2">
              <a:hueOff val="-4404191"/>
              <a:satOff val="-253"/>
              <a:lumOff val="76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a:latin typeface="Times New Roman" panose="02020603050405020304" pitchFamily="18" charset="0"/>
              <a:cs typeface="Times New Roman" panose="02020603050405020304" pitchFamily="18" charset="0"/>
            </a:rPr>
            <a:t>Критерий рациональных затрат времени</a:t>
          </a:r>
          <a:endParaRPr lang="ru-RU" sz="1400" kern="1200">
            <a:latin typeface="Times New Roman" panose="02020603050405020304" pitchFamily="18" charset="0"/>
            <a:cs typeface="Times New Roman" panose="02020603050405020304" pitchFamily="18" charset="0"/>
          </a:endParaRPr>
        </a:p>
      </dsp:txBody>
      <dsp:txXfrm rot="-5400000">
        <a:off x="-65743" y="2559705"/>
        <a:ext cx="1578375" cy="379922"/>
      </dsp:txXfrm>
    </dsp:sp>
    <dsp:sp modelId="{5BBB544F-D35A-424E-B92F-DA4D5B14707E}">
      <dsp:nvSpPr>
        <dsp:cNvPr id="10" name=""/>
        <dsp:cNvSpPr/>
      </dsp:nvSpPr>
      <dsp:spPr>
        <a:xfrm rot="5400000">
          <a:off x="5756662" y="-2577296"/>
          <a:ext cx="1273562" cy="9969191"/>
        </a:xfrm>
        <a:prstGeom prst="round2SameRect">
          <a:avLst/>
        </a:prstGeom>
        <a:solidFill>
          <a:schemeClr val="lt1">
            <a:alpha val="90000"/>
            <a:hueOff val="0"/>
            <a:satOff val="0"/>
            <a:lumOff val="0"/>
            <a:alphaOff val="0"/>
          </a:schemeClr>
        </a:solidFill>
        <a:ln w="12700" cap="flat" cmpd="sng" algn="ctr">
          <a:solidFill>
            <a:schemeClr val="accent2">
              <a:hueOff val="-4404191"/>
              <a:satOff val="-253"/>
              <a:lumOff val="7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a:latin typeface="Times New Roman" panose="02020603050405020304" pitchFamily="18" charset="0"/>
              <a:cs typeface="Times New Roman" panose="02020603050405020304" pitchFamily="18" charset="0"/>
            </a:rPr>
            <a:t>экономичность методической работы достигается там, где рост мастерства педагогов происходит при разумных затратах времени и усилий на методическую работу и самообразование, во всяком случае, без перезагрузки педагогов этими видами деятельности.</a:t>
          </a:r>
        </a:p>
      </dsp:txBody>
      <dsp:txXfrm rot="-5400000">
        <a:off x="1408848" y="1832689"/>
        <a:ext cx="9907021" cy="1149222"/>
      </dsp:txXfrm>
    </dsp:sp>
    <dsp:sp modelId="{C5D52077-D60A-4E11-9169-14EB9DF9E2C5}">
      <dsp:nvSpPr>
        <dsp:cNvPr id="11" name=""/>
        <dsp:cNvSpPr/>
      </dsp:nvSpPr>
      <dsp:spPr>
        <a:xfrm rot="5400000">
          <a:off x="-387192" y="3859509"/>
          <a:ext cx="1958297" cy="1315399"/>
        </a:xfrm>
        <a:prstGeom prst="chevron">
          <a:avLst/>
        </a:prstGeom>
        <a:solidFill>
          <a:schemeClr val="accent2">
            <a:hueOff val="-8808381"/>
            <a:satOff val="-507"/>
            <a:lumOff val="15296"/>
            <a:alphaOff val="0"/>
          </a:schemeClr>
        </a:solidFill>
        <a:ln w="12700" cap="flat" cmpd="sng" algn="ctr">
          <a:solidFill>
            <a:schemeClr val="accent2">
              <a:hueOff val="-8808381"/>
              <a:satOff val="-507"/>
              <a:lumOff val="152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b="1" kern="1200">
              <a:latin typeface="Times New Roman" panose="02020603050405020304" pitchFamily="18" charset="0"/>
              <a:cs typeface="Times New Roman" panose="02020603050405020304" pitchFamily="18" charset="0"/>
            </a:rPr>
            <a:t>Критерий стимулирующей роли</a:t>
          </a:r>
          <a:endParaRPr lang="ru-RU" sz="1300" kern="1200">
            <a:latin typeface="Times New Roman" panose="02020603050405020304" pitchFamily="18" charset="0"/>
            <a:cs typeface="Times New Roman" panose="02020603050405020304" pitchFamily="18" charset="0"/>
          </a:endParaRPr>
        </a:p>
      </dsp:txBody>
      <dsp:txXfrm rot="-5400000">
        <a:off x="-65743" y="4195759"/>
        <a:ext cx="1315399" cy="642898"/>
      </dsp:txXfrm>
    </dsp:sp>
    <dsp:sp modelId="{84FE93D8-7377-4EFF-A6F0-4C14A275E775}">
      <dsp:nvSpPr>
        <dsp:cNvPr id="12" name=""/>
        <dsp:cNvSpPr/>
      </dsp:nvSpPr>
      <dsp:spPr>
        <a:xfrm rot="5400000">
          <a:off x="5625509" y="-810088"/>
          <a:ext cx="1272893" cy="9969191"/>
        </a:xfrm>
        <a:prstGeom prst="round2SameRect">
          <a:avLst/>
        </a:prstGeom>
        <a:solidFill>
          <a:schemeClr val="lt1">
            <a:alpha val="90000"/>
            <a:hueOff val="0"/>
            <a:satOff val="0"/>
            <a:lumOff val="0"/>
            <a:alphaOff val="0"/>
          </a:schemeClr>
        </a:solidFill>
        <a:ln w="12700" cap="flat" cmpd="sng" algn="ctr">
          <a:solidFill>
            <a:schemeClr val="accent2">
              <a:hueOff val="-8808381"/>
              <a:satOff val="-507"/>
              <a:lumOff val="152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a:latin typeface="Times New Roman" panose="02020603050405020304" pitchFamily="18" charset="0"/>
              <a:cs typeface="Times New Roman" panose="02020603050405020304" pitchFamily="18" charset="0"/>
            </a:rPr>
            <a:t>методической работы заключается в том, что в коллективе наблюдается улучшение психологического микроклимата, рост творческой активности педагогов в их удовлетворенности результатами своего труда.</a:t>
          </a:r>
        </a:p>
      </dsp:txBody>
      <dsp:txXfrm rot="-5400000">
        <a:off x="1277360" y="3600199"/>
        <a:ext cx="9907053" cy="1148618"/>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03134023-1877-4DB4-A2D2-AFA1E92C0F05}">
      <dsp:nvSpPr>
        <dsp:cNvPr id="7" name=""/>
        <dsp:cNvSpPr/>
      </dsp:nvSpPr>
      <dsp:spPr>
        <a:xfrm>
          <a:off x="2205641" y="692535"/>
          <a:ext cx="4440734" cy="4440734"/>
        </a:xfrm>
        <a:prstGeom prst="blockArc">
          <a:avLst>
            <a:gd name="adj1" fmla="val 10796103"/>
            <a:gd name="adj2" fmla="val 16036304"/>
            <a:gd name="adj3" fmla="val 4642"/>
          </a:avLst>
        </a:prstGeom>
        <a:solidFill>
          <a:schemeClr val="accent2">
            <a:hueOff val="-8808381"/>
            <a:satOff val="-507"/>
            <a:lumOff val="152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12D47B0D-9041-4BC9-AEF1-1842A61B42D6}">
      <dsp:nvSpPr>
        <dsp:cNvPr id="8" name=""/>
        <dsp:cNvSpPr/>
      </dsp:nvSpPr>
      <dsp:spPr>
        <a:xfrm>
          <a:off x="2205641" y="697451"/>
          <a:ext cx="4440734" cy="4440734"/>
        </a:xfrm>
        <a:prstGeom prst="blockArc">
          <a:avLst>
            <a:gd name="adj1" fmla="val 5563696"/>
            <a:gd name="adj2" fmla="val 10803897"/>
            <a:gd name="adj3" fmla="val 4642"/>
          </a:avLst>
        </a:prstGeom>
        <a:solidFill>
          <a:schemeClr val="accent2">
            <a:hueOff val="-5872254"/>
            <a:satOff val="-338"/>
            <a:lumOff val="10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1F6125D2-536A-42DD-AEBC-3A872DBA0234}">
      <dsp:nvSpPr>
        <dsp:cNvPr id="9" name=""/>
        <dsp:cNvSpPr/>
      </dsp:nvSpPr>
      <dsp:spPr>
        <a:xfrm>
          <a:off x="2060115" y="695405"/>
          <a:ext cx="4440734" cy="4440734"/>
        </a:xfrm>
        <a:prstGeom prst="blockArc">
          <a:avLst>
            <a:gd name="adj1" fmla="val 21546188"/>
            <a:gd name="adj2" fmla="val 5332962"/>
            <a:gd name="adj3" fmla="val 4642"/>
          </a:avLst>
        </a:prstGeom>
        <a:solidFill>
          <a:schemeClr val="accent2">
            <a:hueOff val="-2936127"/>
            <a:satOff val="-169"/>
            <a:lumOff val="50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E84C26DC-4281-476A-8B47-6A0297888963}">
      <dsp:nvSpPr>
        <dsp:cNvPr id="10" name=""/>
        <dsp:cNvSpPr/>
      </dsp:nvSpPr>
      <dsp:spPr>
        <a:xfrm>
          <a:off x="2060102" y="694580"/>
          <a:ext cx="4440734" cy="4440734"/>
        </a:xfrm>
        <a:prstGeom prst="blockArc">
          <a:avLst>
            <a:gd name="adj1" fmla="val 16267059"/>
            <a:gd name="adj2" fmla="val 21547495"/>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C3D1D80A-75DC-4A62-86FF-1265E921C795}">
      <dsp:nvSpPr>
        <dsp:cNvPr id="11" name=""/>
        <dsp:cNvSpPr/>
      </dsp:nvSpPr>
      <dsp:spPr>
        <a:xfrm>
          <a:off x="3110545" y="1864660"/>
          <a:ext cx="2424456" cy="21013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a:latin typeface="Times New Roman" panose="02020603050405020304" pitchFamily="18" charset="0"/>
              <a:cs typeface="Times New Roman" panose="02020603050405020304" pitchFamily="18" charset="0"/>
            </a:rPr>
            <a:t>Уровень профессионального </a:t>
          </a:r>
        </a:p>
        <a:p>
          <a:pPr lvl="0" algn="ctr" defTabSz="622300">
            <a:lnSpc>
              <a:spcPct val="90000"/>
            </a:lnSpc>
            <a:spcBef>
              <a:spcPct val="0"/>
            </a:spcBef>
            <a:spcAft>
              <a:spcPct val="35000"/>
            </a:spcAft>
          </a:pPr>
          <a:r>
            <a:rPr lang="ru-RU" sz="1400" b="1" kern="1200">
              <a:latin typeface="Times New Roman" panose="02020603050405020304" pitchFamily="18" charset="0"/>
              <a:cs typeface="Times New Roman" panose="02020603050405020304" pitchFamily="18" charset="0"/>
            </a:rPr>
            <a:t>развития –</a:t>
          </a:r>
        </a:p>
        <a:p>
          <a:pPr lvl="0" algn="ctr" defTabSz="622300">
            <a:lnSpc>
              <a:spcPct val="90000"/>
            </a:lnSpc>
            <a:spcBef>
              <a:spcPct val="0"/>
            </a:spcBef>
            <a:spcAft>
              <a:spcPct val="35000"/>
            </a:spcAft>
          </a:pPr>
          <a:r>
            <a:rPr lang="ru-RU" sz="2000" b="1" i="1" kern="1200">
              <a:latin typeface="Times New Roman" panose="02020603050405020304" pitchFamily="18" charset="0"/>
              <a:cs typeface="Times New Roman" panose="02020603050405020304" pitchFamily="18" charset="0"/>
            </a:rPr>
            <a:t>кадровый потенциал</a:t>
          </a:r>
          <a:endParaRPr lang="ru-RU" sz="2000" i="1" kern="1200">
            <a:latin typeface="Times New Roman" panose="02020603050405020304" pitchFamily="18" charset="0"/>
            <a:cs typeface="Times New Roman" panose="02020603050405020304" pitchFamily="18" charset="0"/>
          </a:endParaRPr>
        </a:p>
      </dsp:txBody>
      <dsp:txXfrm>
        <a:off x="3465598" y="2172403"/>
        <a:ext cx="1714349" cy="1485913"/>
      </dsp:txXfrm>
    </dsp:sp>
    <dsp:sp modelId="{F201105D-C3AA-4083-9CFA-57EFD9402990}">
      <dsp:nvSpPr>
        <dsp:cNvPr id="12" name=""/>
        <dsp:cNvSpPr/>
      </dsp:nvSpPr>
      <dsp:spPr>
        <a:xfrm>
          <a:off x="3560542" y="-26753"/>
          <a:ext cx="1524461" cy="154656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err="1">
              <a:latin typeface="Times New Roman" panose="02020603050405020304" pitchFamily="18" charset="0"/>
              <a:cs typeface="Times New Roman" panose="02020603050405020304" pitchFamily="18" charset="0"/>
            </a:rPr>
            <a:t>диагностичность</a:t>
          </a:r>
          <a:endParaRPr lang="ru-RU" sz="1600" kern="1200">
            <a:latin typeface="Times New Roman" panose="02020603050405020304" pitchFamily="18" charset="0"/>
            <a:cs typeface="Times New Roman" panose="02020603050405020304" pitchFamily="18" charset="0"/>
          </a:endParaRPr>
        </a:p>
      </dsp:txBody>
      <dsp:txXfrm>
        <a:off x="3783794" y="199736"/>
        <a:ext cx="1077957" cy="1093586"/>
      </dsp:txXfrm>
    </dsp:sp>
    <dsp:sp modelId="{981D6B35-CB89-46A4-94CD-57DDBD5AC847}">
      <dsp:nvSpPr>
        <dsp:cNvPr id="13" name=""/>
        <dsp:cNvSpPr/>
      </dsp:nvSpPr>
      <dsp:spPr>
        <a:xfrm>
          <a:off x="5769825" y="2166054"/>
          <a:ext cx="1358446" cy="1431540"/>
        </a:xfrm>
        <a:prstGeom prst="ellipse">
          <a:avLst/>
        </a:prstGeom>
        <a:solidFill>
          <a:schemeClr val="accent2">
            <a:hueOff val="-2936127"/>
            <a:satOff val="-169"/>
            <a:lumOff val="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дифференцированность</a:t>
          </a:r>
        </a:p>
      </dsp:txBody>
      <dsp:txXfrm>
        <a:off x="5968765" y="2375698"/>
        <a:ext cx="960566" cy="1012252"/>
      </dsp:txXfrm>
    </dsp:sp>
    <dsp:sp modelId="{8A91E5A2-5EF9-4051-B444-4FAF75DBF4AA}">
      <dsp:nvSpPr>
        <dsp:cNvPr id="14" name=""/>
        <dsp:cNvSpPr/>
      </dsp:nvSpPr>
      <dsp:spPr>
        <a:xfrm>
          <a:off x="3607003" y="4368421"/>
          <a:ext cx="1431540" cy="1431540"/>
        </a:xfrm>
        <a:prstGeom prst="ellipse">
          <a:avLst/>
        </a:prstGeom>
        <a:solidFill>
          <a:schemeClr val="accent2">
            <a:hueOff val="-5872254"/>
            <a:satOff val="-338"/>
            <a:lumOff val="10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технологичность</a:t>
          </a:r>
        </a:p>
      </dsp:txBody>
      <dsp:txXfrm>
        <a:off x="3816647" y="4578065"/>
        <a:ext cx="1012252" cy="1012252"/>
      </dsp:txXfrm>
    </dsp:sp>
    <dsp:sp modelId="{EDD3C57C-BBA9-4248-AB45-E2D58F4EE0C2}">
      <dsp:nvSpPr>
        <dsp:cNvPr id="15" name=""/>
        <dsp:cNvSpPr/>
      </dsp:nvSpPr>
      <dsp:spPr>
        <a:xfrm>
          <a:off x="1541408" y="2199590"/>
          <a:ext cx="1431540" cy="1431540"/>
        </a:xfrm>
        <a:prstGeom prst="ellipse">
          <a:avLst/>
        </a:prstGeom>
        <a:solidFill>
          <a:schemeClr val="accent2">
            <a:hueOff val="-8808381"/>
            <a:satOff val="-507"/>
            <a:lumOff val="15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системность</a:t>
          </a:r>
        </a:p>
      </dsp:txBody>
      <dsp:txXfrm>
        <a:off x="1751052" y="2409234"/>
        <a:ext cx="1012252" cy="1012252"/>
      </dsp:txXfrm>
    </dsp:sp>
  </dsp:spTree>
</dsp:drawing>
</file>

<file path=ppt/diagrams/drawing5.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E0FA253E-8339-472B-81DF-469F3F0C1E01}">
      <dsp:nvSpPr>
        <dsp:cNvPr id="8" name=""/>
        <dsp:cNvSpPr/>
      </dsp:nvSpPr>
      <dsp:spPr>
        <a:xfrm>
          <a:off x="2700841" y="2377"/>
          <a:ext cx="7873166" cy="1975326"/>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Консолидация, сплочение педагогического коллектива в условиях нового качества образования.</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Выработка единого кредо общих ценностей, традиций (Философия школы).</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Изучение, обобщение и распространение передового педагогического опыта.</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Поддержка имиджа школы на рынке образования.</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Создание методических условий инновационной деятельности.</a:t>
          </a:r>
        </a:p>
      </dsp:txBody>
      <dsp:txXfrm>
        <a:off x="2700841" y="249293"/>
        <a:ext cx="7132419" cy="1481494"/>
      </dsp:txXfrm>
    </dsp:sp>
    <dsp:sp modelId="{4BE9A632-EF56-4B32-8A09-07A6D41754EB}">
      <dsp:nvSpPr>
        <dsp:cNvPr id="9" name=""/>
        <dsp:cNvSpPr/>
      </dsp:nvSpPr>
      <dsp:spPr>
        <a:xfrm>
          <a:off x="18" y="320301"/>
          <a:ext cx="2695686" cy="13599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kern="1200">
              <a:latin typeface="Times New Roman" panose="02020603050405020304" pitchFamily="18" charset="0"/>
              <a:cs typeface="Times New Roman" panose="02020603050405020304" pitchFamily="18" charset="0"/>
            </a:rPr>
            <a:t>По отношению к педагогическому коллективу</a:t>
          </a:r>
        </a:p>
      </dsp:txBody>
      <dsp:txXfrm>
        <a:off x="66406" y="386689"/>
        <a:ext cx="2562911" cy="1227183"/>
      </dsp:txXfrm>
    </dsp:sp>
    <dsp:sp modelId="{F767412D-F498-4AE0-897A-743B5F477F2C}">
      <dsp:nvSpPr>
        <dsp:cNvPr id="10" name=""/>
        <dsp:cNvSpPr/>
      </dsp:nvSpPr>
      <dsp:spPr>
        <a:xfrm>
          <a:off x="2747492" y="2113698"/>
          <a:ext cx="7760545" cy="1550284"/>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Осмысление программно-методических требований, приказов, инструкций вышестоящих органов системы образования.</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Внедрение научных разработок.</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Внедрение передового педагогического опыта, признанного на всероссийском уровне</a:t>
          </a:r>
          <a:r>
            <a:rPr lang="ru-RU" sz="1400" kern="1200"/>
            <a:t>.</a:t>
          </a:r>
        </a:p>
      </dsp:txBody>
      <dsp:txXfrm>
        <a:off x="2747492" y="2307483"/>
        <a:ext cx="7179188" cy="1162713"/>
      </dsp:txXfrm>
    </dsp:sp>
    <dsp:sp modelId="{3DED3C4D-0037-428D-AB9D-93D194B186AD}">
      <dsp:nvSpPr>
        <dsp:cNvPr id="11" name=""/>
        <dsp:cNvSpPr/>
      </dsp:nvSpPr>
      <dsp:spPr>
        <a:xfrm>
          <a:off x="0" y="2158529"/>
          <a:ext cx="2676366" cy="135995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kern="1200">
              <a:latin typeface="Times New Roman" panose="02020603050405020304" pitchFamily="18" charset="0"/>
              <a:cs typeface="Times New Roman" panose="02020603050405020304" pitchFamily="18" charset="0"/>
            </a:rPr>
            <a:t>По отношению к государственной системе повышения квалификации:</a:t>
          </a:r>
        </a:p>
      </dsp:txBody>
      <dsp:txXfrm>
        <a:off x="66388" y="2224917"/>
        <a:ext cx="2543590" cy="1227183"/>
      </dsp:txXfrm>
    </dsp:sp>
    <dsp:sp modelId="{FB39AB86-8A82-4A3D-B35A-4AC21B82DF2B}">
      <dsp:nvSpPr>
        <dsp:cNvPr id="12" name=""/>
        <dsp:cNvSpPr/>
      </dsp:nvSpPr>
      <dsp:spPr>
        <a:xfrm>
          <a:off x="2792441" y="3799979"/>
          <a:ext cx="7779886" cy="1616310"/>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Обогащение знаниями (ведущие дидактические теории и технологии).</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Развитие мотивов творческой, профессиональной деятельности.</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Формирование современного стиля педагогического мышления.</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Развитие профессиональных навыков педагогической техники и мастерства.</a:t>
          </a:r>
        </a:p>
        <a:p>
          <a:pPr marL="171450" lvl="1" indent="-171450" algn="l" defTabSz="711200">
            <a:lnSpc>
              <a:spcPct val="90000"/>
            </a:lnSpc>
            <a:spcBef>
              <a:spcPct val="0"/>
            </a:spcBef>
            <a:spcAft>
              <a:spcPct val="15000"/>
            </a:spcAft>
            <a:buFont typeface="+mj-lt"/>
            <a:buChar char="••"/>
          </a:pPr>
          <a:r>
            <a:rPr lang="ru-RU" sz="1600" kern="1200">
              <a:latin typeface="Times New Roman" panose="02020603050405020304" pitchFamily="18" charset="0"/>
              <a:cs typeface="Times New Roman" panose="02020603050405020304" pitchFamily="18" charset="0"/>
            </a:rPr>
            <a:t>Формирование готовности к профессиональному самообразованию.</a:t>
          </a:r>
        </a:p>
      </dsp:txBody>
      <dsp:txXfrm>
        <a:off x="2792441" y="4002018"/>
        <a:ext cx="7173770" cy="1212232"/>
      </dsp:txXfrm>
    </dsp:sp>
    <dsp:sp modelId="{2ADB6988-26F4-450E-BEF1-79CD9AF73B9A}">
      <dsp:nvSpPr>
        <dsp:cNvPr id="13" name=""/>
        <dsp:cNvSpPr/>
      </dsp:nvSpPr>
      <dsp:spPr>
        <a:xfrm>
          <a:off x="0" y="3906355"/>
          <a:ext cx="2785605" cy="135995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kern="1200">
              <a:latin typeface="Times New Roman" panose="02020603050405020304" pitchFamily="18" charset="0"/>
              <a:cs typeface="Times New Roman" panose="02020603050405020304" pitchFamily="18" charset="0"/>
            </a:rPr>
            <a:t>По отношению к конкретному учителю:</a:t>
          </a:r>
        </a:p>
      </dsp:txBody>
      <dsp:txXfrm>
        <a:off x="66388" y="3972743"/>
        <a:ext cx="2652830" cy="1227183"/>
      </dsp:txXfrm>
    </dsp:sp>
  </dsp:spTree>
</dsp:drawing>
</file>

<file path=ppt/diagrams/drawing6.xml><?xml version="1.0" encoding="utf-8"?>
<dsp:drawing xmlns:a="http://schemas.openxmlformats.org/drawingml/2006/main" xmlns:r="http://schemas.openxmlformats.org/officeDocument/2006/relationships" xmlns:dsp="http://schemas.microsoft.com/office/drawing/2008/diagram">
  <dsp:spTree>
    <dsp:nvGrpSpPr>
      <dsp:cNvPr id="25" name=""/>
      <dsp:cNvGrpSpPr/>
    </dsp:nvGrpSpPr>
    <dsp:grpSpPr/>
    <dsp:sp modelId="{E8B308C1-ED73-47EF-9C28-4F7EA1A74671}">
      <dsp:nvSpPr>
        <dsp:cNvPr id="26" name=""/>
        <dsp:cNvSpPr/>
      </dsp:nvSpPr>
      <dsp:spPr>
        <a:xfrm>
          <a:off x="2224770" y="435664"/>
          <a:ext cx="268724" cy="91440"/>
        </a:xfrm>
        <a:custGeom>
          <a:rect l="0" t="0" r="0" b="0"/>
          <a:pathLst>
            <a:path>
              <a:moveTo>
                <a:pt x="0" y="97135"/>
              </a:moveTo>
              <a:lnTo>
                <a:pt x="151462" y="97135"/>
              </a:lnTo>
              <a:lnTo>
                <a:pt x="151462" y="45720"/>
              </a:lnTo>
              <a:lnTo>
                <a:pt x="26872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51540" y="479537"/>
        <a:ext cx="15185" cy="3694"/>
      </dsp:txXfrm>
    </dsp:sp>
    <dsp:sp modelId="{29B4296F-E68B-45C4-9348-783C88722BD2}">
      <dsp:nvSpPr>
        <dsp:cNvPr id="27" name=""/>
        <dsp:cNvSpPr/>
      </dsp:nvSpPr>
      <dsp:spPr>
        <a:xfrm>
          <a:off x="621955" y="51415"/>
          <a:ext cx="1604615" cy="9627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Толерантность</a:t>
          </a:r>
        </a:p>
      </dsp:txBody>
      <dsp:txXfrm>
        <a:off x="621955" y="51415"/>
        <a:ext cx="1604615" cy="962769"/>
      </dsp:txXfrm>
    </dsp:sp>
    <dsp:sp modelId="{0E32881D-FD91-4D1A-BD73-1E81356B6158}">
      <dsp:nvSpPr>
        <dsp:cNvPr id="28" name=""/>
        <dsp:cNvSpPr/>
      </dsp:nvSpPr>
      <dsp:spPr>
        <a:xfrm>
          <a:off x="4128710" y="435664"/>
          <a:ext cx="419029" cy="91440"/>
        </a:xfrm>
        <a:custGeom>
          <a:rect l="0" t="0" r="0" b="0"/>
          <a:pathLst>
            <a:path>
              <a:moveTo>
                <a:pt x="0" y="45720"/>
              </a:moveTo>
              <a:lnTo>
                <a:pt x="226614" y="45720"/>
              </a:lnTo>
              <a:lnTo>
                <a:pt x="226614" y="49863"/>
              </a:lnTo>
              <a:lnTo>
                <a:pt x="419029" y="4986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326984" y="479537"/>
        <a:ext cx="22482" cy="3694"/>
      </dsp:txXfrm>
    </dsp:sp>
    <dsp:sp modelId="{95BEA62B-0584-4A12-A6FF-86DA3AE79A38}">
      <dsp:nvSpPr>
        <dsp:cNvPr id="29" name=""/>
        <dsp:cNvSpPr/>
      </dsp:nvSpPr>
      <dsp:spPr>
        <a:xfrm>
          <a:off x="2525895" y="0"/>
          <a:ext cx="1604615" cy="9627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Открытость к окружающему миру</a:t>
          </a:r>
        </a:p>
      </dsp:txBody>
      <dsp:txXfrm>
        <a:off x="2525895" y="0"/>
        <a:ext cx="1604615" cy="962769"/>
      </dsp:txXfrm>
    </dsp:sp>
    <dsp:sp modelId="{159EB31A-14A7-4809-8B13-E013AFA8C730}">
      <dsp:nvSpPr>
        <dsp:cNvPr id="30" name=""/>
        <dsp:cNvSpPr/>
      </dsp:nvSpPr>
      <dsp:spPr>
        <a:xfrm>
          <a:off x="1374279" y="965112"/>
          <a:ext cx="4008167" cy="347838"/>
        </a:xfrm>
        <a:custGeom>
          <a:rect l="0" t="0" r="0" b="0"/>
          <a:pathLst>
            <a:path>
              <a:moveTo>
                <a:pt x="4008167" y="0"/>
              </a:moveTo>
              <a:lnTo>
                <a:pt x="4008167" y="191019"/>
              </a:lnTo>
              <a:lnTo>
                <a:pt x="0" y="191019"/>
              </a:lnTo>
              <a:lnTo>
                <a:pt x="0" y="34783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77713" y="1137184"/>
        <a:ext cx="201299" cy="3694"/>
      </dsp:txXfrm>
    </dsp:sp>
    <dsp:sp modelId="{C7D2DCC4-3117-4262-82B2-0D517C54823E}">
      <dsp:nvSpPr>
        <dsp:cNvPr id="31" name=""/>
        <dsp:cNvSpPr/>
      </dsp:nvSpPr>
      <dsp:spPr>
        <a:xfrm>
          <a:off x="4580139" y="4143"/>
          <a:ext cx="1604615" cy="9627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a:solidFill>
                <a:schemeClr val="tx1"/>
              </a:solidFill>
              <a:latin typeface="Times New Roman" panose="02020603050405020304" pitchFamily="18" charset="0"/>
              <a:cs typeface="Times New Roman" panose="02020603050405020304" pitchFamily="18" charset="0"/>
            </a:rPr>
            <a:t>Ответственность</a:t>
          </a:r>
        </a:p>
      </dsp:txBody>
      <dsp:txXfrm>
        <a:off x="4580139" y="4143"/>
        <a:ext cx="1604615" cy="962769"/>
      </dsp:txXfrm>
    </dsp:sp>
    <dsp:sp modelId="{C5AA3201-4CCA-4D34-9A6C-3878BCF77791}">
      <dsp:nvSpPr>
        <dsp:cNvPr id="32" name=""/>
        <dsp:cNvSpPr/>
      </dsp:nvSpPr>
      <dsp:spPr>
        <a:xfrm>
          <a:off x="2174787" y="1771638"/>
          <a:ext cx="399276" cy="91440"/>
        </a:xfrm>
        <a:custGeom>
          <a:rect l="0" t="0" r="0" b="0"/>
          <a:pathLst>
            <a:path>
              <a:moveTo>
                <a:pt x="0" y="55097"/>
              </a:moveTo>
              <a:lnTo>
                <a:pt x="216738" y="55097"/>
              </a:lnTo>
              <a:lnTo>
                <a:pt x="216738" y="45720"/>
              </a:lnTo>
              <a:lnTo>
                <a:pt x="39927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63675" y="1815511"/>
        <a:ext cx="21498" cy="3694"/>
      </dsp:txXfrm>
    </dsp:sp>
    <dsp:sp modelId="{3D7DC27B-2F34-41ED-AB89-CCC468D44A7B}">
      <dsp:nvSpPr>
        <dsp:cNvPr id="33" name=""/>
        <dsp:cNvSpPr/>
      </dsp:nvSpPr>
      <dsp:spPr>
        <a:xfrm>
          <a:off x="571972" y="1345351"/>
          <a:ext cx="1604615" cy="96276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Межкультурное </a:t>
          </a:r>
        </a:p>
        <a:p>
          <a:pPr lvl="0" algn="ctr" defTabSz="711200">
            <a:lnSpc>
              <a:spcPct val="90000"/>
            </a:lnSpc>
            <a:spcBef>
              <a:spcPct val="0"/>
            </a:spcBef>
            <a:spcAft>
              <a:spcPct val="35000"/>
            </a:spcAft>
          </a:pPr>
          <a:r>
            <a:rPr lang="ru-RU" sz="1600" kern="1200">
              <a:latin typeface="Times New Roman" panose="02020603050405020304" pitchFamily="18" charset="0"/>
              <a:cs typeface="Times New Roman" panose="02020603050405020304" pitchFamily="18" charset="0"/>
            </a:rPr>
            <a:t>взаимодействие</a:t>
          </a:r>
        </a:p>
      </dsp:txBody>
      <dsp:txXfrm>
        <a:off x="571972" y="1345351"/>
        <a:ext cx="1604615" cy="962769"/>
      </dsp:txXfrm>
    </dsp:sp>
    <dsp:sp modelId="{78A10A04-763F-40B8-B82C-125099C25A3B}">
      <dsp:nvSpPr>
        <dsp:cNvPr id="34" name=""/>
        <dsp:cNvSpPr/>
      </dsp:nvSpPr>
      <dsp:spPr>
        <a:xfrm>
          <a:off x="4209278" y="1771638"/>
          <a:ext cx="338461" cy="91440"/>
        </a:xfrm>
        <a:custGeom>
          <a:rect l="0" t="0" r="0" b="0"/>
          <a:pathLst>
            <a:path>
              <a:moveTo>
                <a:pt x="0" y="45720"/>
              </a:moveTo>
              <a:lnTo>
                <a:pt x="33846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369282" y="1815511"/>
        <a:ext cx="18453" cy="3694"/>
      </dsp:txXfrm>
    </dsp:sp>
    <dsp:sp modelId="{60691024-A6C3-437B-89AC-84C555F8C331}">
      <dsp:nvSpPr>
        <dsp:cNvPr id="35" name=""/>
        <dsp:cNvSpPr/>
      </dsp:nvSpPr>
      <dsp:spPr>
        <a:xfrm>
          <a:off x="2606463" y="1335973"/>
          <a:ext cx="1604615" cy="9627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solidFill>
                <a:schemeClr val="tx1"/>
              </a:solidFill>
              <a:latin typeface="Times New Roman" panose="02020603050405020304" pitchFamily="18" charset="0"/>
              <a:cs typeface="Times New Roman" panose="02020603050405020304" pitchFamily="18" charset="0"/>
            </a:rPr>
            <a:t>Разрешение </a:t>
          </a:r>
        </a:p>
        <a:p>
          <a:pPr lvl="0" algn="ctr" defTabSz="711200">
            <a:lnSpc>
              <a:spcPct val="90000"/>
            </a:lnSpc>
            <a:spcBef>
              <a:spcPct val="0"/>
            </a:spcBef>
            <a:spcAft>
              <a:spcPct val="35000"/>
            </a:spcAft>
          </a:pPr>
          <a:r>
            <a:rPr lang="ru-RU" sz="1600" kern="1200">
              <a:solidFill>
                <a:schemeClr val="tx1"/>
              </a:solidFill>
              <a:latin typeface="Times New Roman" panose="02020603050405020304" pitchFamily="18" charset="0"/>
              <a:cs typeface="Times New Roman" panose="02020603050405020304" pitchFamily="18" charset="0"/>
            </a:rPr>
            <a:t>конфликтов</a:t>
          </a:r>
        </a:p>
      </dsp:txBody>
      <dsp:txXfrm>
        <a:off x="2606463" y="1335973"/>
        <a:ext cx="1604615" cy="962769"/>
      </dsp:txXfrm>
    </dsp:sp>
    <dsp:sp modelId="{7D549DA0-3EEA-4856-9179-004FD421E803}">
      <dsp:nvSpPr>
        <dsp:cNvPr id="36" name=""/>
        <dsp:cNvSpPr/>
      </dsp:nvSpPr>
      <dsp:spPr>
        <a:xfrm>
          <a:off x="1435094" y="2296942"/>
          <a:ext cx="3947353" cy="338461"/>
        </a:xfrm>
        <a:custGeom>
          <a:rect l="0" t="0" r="0" b="0"/>
          <a:pathLst>
            <a:path>
              <a:moveTo>
                <a:pt x="3947353" y="0"/>
              </a:moveTo>
              <a:lnTo>
                <a:pt x="3947353" y="186330"/>
              </a:lnTo>
              <a:lnTo>
                <a:pt x="0" y="186330"/>
              </a:lnTo>
              <a:lnTo>
                <a:pt x="0" y="33846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09656" y="2464326"/>
        <a:ext cx="198228" cy="3694"/>
      </dsp:txXfrm>
    </dsp:sp>
    <dsp:sp modelId="{D6F0C963-B3C6-4BBB-A73A-261444FC4129}">
      <dsp:nvSpPr>
        <dsp:cNvPr id="37" name=""/>
        <dsp:cNvSpPr/>
      </dsp:nvSpPr>
      <dsp:spPr>
        <a:xfrm>
          <a:off x="4580139" y="1335973"/>
          <a:ext cx="1604615" cy="9627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Уважение к окружающей среде</a:t>
          </a:r>
        </a:p>
      </dsp:txBody>
      <dsp:txXfrm>
        <a:off x="4580139" y="1335973"/>
        <a:ext cx="1604615" cy="962769"/>
      </dsp:txXfrm>
    </dsp:sp>
    <dsp:sp modelId="{DBC744A8-6126-4632-89F5-F6E96F42E82B}">
      <dsp:nvSpPr>
        <dsp:cNvPr id="38" name=""/>
        <dsp:cNvSpPr/>
      </dsp:nvSpPr>
      <dsp:spPr>
        <a:xfrm>
          <a:off x="2235602" y="3103468"/>
          <a:ext cx="338461" cy="91440"/>
        </a:xfrm>
        <a:custGeom>
          <a:rect l="0" t="0" r="0" b="0"/>
          <a:pathLst>
            <a:path>
              <a:moveTo>
                <a:pt x="0" y="45720"/>
              </a:moveTo>
              <a:lnTo>
                <a:pt x="33846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95606" y="3147341"/>
        <a:ext cx="18453" cy="3694"/>
      </dsp:txXfrm>
    </dsp:sp>
    <dsp:sp modelId="{A6630107-C1E0-4B50-A9E5-77024F9278D7}">
      <dsp:nvSpPr>
        <dsp:cNvPr id="39" name=""/>
        <dsp:cNvSpPr/>
      </dsp:nvSpPr>
      <dsp:spPr>
        <a:xfrm>
          <a:off x="632786" y="2667804"/>
          <a:ext cx="1604615" cy="9627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Национальная идентичность</a:t>
          </a:r>
        </a:p>
      </dsp:txBody>
      <dsp:txXfrm>
        <a:off x="632786" y="2667804"/>
        <a:ext cx="1604615" cy="962769"/>
      </dsp:txXfrm>
    </dsp:sp>
    <dsp:sp modelId="{73DA6BC0-F9C7-43F1-94C1-4D355E162665}">
      <dsp:nvSpPr>
        <dsp:cNvPr id="40" name=""/>
        <dsp:cNvSpPr/>
      </dsp:nvSpPr>
      <dsp:spPr>
        <a:xfrm>
          <a:off x="4209278" y="3103468"/>
          <a:ext cx="338461" cy="91440"/>
        </a:xfrm>
        <a:custGeom>
          <a:rect l="0" t="0" r="0" b="0"/>
          <a:pathLst>
            <a:path>
              <a:moveTo>
                <a:pt x="0" y="45720"/>
              </a:moveTo>
              <a:lnTo>
                <a:pt x="33846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369282" y="3147341"/>
        <a:ext cx="18453" cy="3694"/>
      </dsp:txXfrm>
    </dsp:sp>
    <dsp:sp modelId="{9496D43C-0EA9-4F88-BFFE-CA3CA7D58C1D}">
      <dsp:nvSpPr>
        <dsp:cNvPr id="41" name=""/>
        <dsp:cNvSpPr/>
      </dsp:nvSpPr>
      <dsp:spPr>
        <a:xfrm>
          <a:off x="2606463" y="2667804"/>
          <a:ext cx="1604615" cy="9627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u-RU" sz="1500" kern="1200">
              <a:solidFill>
                <a:schemeClr val="tx1"/>
              </a:solidFill>
              <a:latin typeface="Times New Roman" panose="02020603050405020304" pitchFamily="18" charset="0"/>
              <a:cs typeface="Times New Roman" panose="02020603050405020304" pitchFamily="18" charset="0"/>
            </a:rPr>
            <a:t>Чувство принадлежности</a:t>
          </a:r>
        </a:p>
      </dsp:txBody>
      <dsp:txXfrm>
        <a:off x="2606463" y="2667804"/>
        <a:ext cx="1604615" cy="962769"/>
      </dsp:txXfrm>
    </dsp:sp>
    <dsp:sp modelId="{DC9BDC48-0CBC-43A9-8023-4E6D9D2192F1}">
      <dsp:nvSpPr>
        <dsp:cNvPr id="42" name=""/>
        <dsp:cNvSpPr/>
      </dsp:nvSpPr>
      <dsp:spPr>
        <a:xfrm>
          <a:off x="1435094" y="3628773"/>
          <a:ext cx="3947353" cy="338461"/>
        </a:xfrm>
        <a:custGeom>
          <a:rect l="0" t="0" r="0" b="0"/>
          <a:pathLst>
            <a:path>
              <a:moveTo>
                <a:pt x="3947353" y="0"/>
              </a:moveTo>
              <a:lnTo>
                <a:pt x="3947353" y="186330"/>
              </a:lnTo>
              <a:lnTo>
                <a:pt x="0" y="186330"/>
              </a:lnTo>
              <a:lnTo>
                <a:pt x="0" y="33846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09656" y="3796156"/>
        <a:ext cx="198228" cy="3694"/>
      </dsp:txXfrm>
    </dsp:sp>
    <dsp:sp modelId="{0BB4542D-22CD-4D32-BD4B-A55ED3E33AB2}">
      <dsp:nvSpPr>
        <dsp:cNvPr id="43" name=""/>
        <dsp:cNvSpPr/>
      </dsp:nvSpPr>
      <dsp:spPr>
        <a:xfrm>
          <a:off x="4580139" y="2667804"/>
          <a:ext cx="1604615" cy="96276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a:solidFill>
                <a:schemeClr val="tx1"/>
              </a:solidFill>
              <a:latin typeface="Times New Roman" panose="02020603050405020304" pitchFamily="18" charset="0"/>
              <a:cs typeface="Times New Roman" panose="02020603050405020304" pitchFamily="18" charset="0"/>
            </a:rPr>
            <a:t>Способность получать и анализировать информацию с помощью ИКТ</a:t>
          </a:r>
        </a:p>
      </dsp:txBody>
      <dsp:txXfrm>
        <a:off x="4580139" y="2667804"/>
        <a:ext cx="1604615" cy="962769"/>
      </dsp:txXfrm>
    </dsp:sp>
    <dsp:sp modelId="{29980662-D5FB-46E7-AA0F-74CAD53534A4}">
      <dsp:nvSpPr>
        <dsp:cNvPr id="44" name=""/>
        <dsp:cNvSpPr/>
      </dsp:nvSpPr>
      <dsp:spPr>
        <a:xfrm>
          <a:off x="2235602" y="4435299"/>
          <a:ext cx="338461" cy="91440"/>
        </a:xfrm>
        <a:custGeom>
          <a:rect l="0" t="0" r="0" b="0"/>
          <a:pathLst>
            <a:path>
              <a:moveTo>
                <a:pt x="0" y="45720"/>
              </a:moveTo>
              <a:lnTo>
                <a:pt x="33846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95606" y="4479172"/>
        <a:ext cx="18453" cy="3694"/>
      </dsp:txXfrm>
    </dsp:sp>
    <dsp:sp modelId="{C7CA9F59-07D5-4B82-8C7A-AFA162B282BE}">
      <dsp:nvSpPr>
        <dsp:cNvPr id="45" name=""/>
        <dsp:cNvSpPr/>
      </dsp:nvSpPr>
      <dsp:spPr>
        <a:xfrm>
          <a:off x="632786" y="3999634"/>
          <a:ext cx="1604615" cy="9627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a:solidFill>
                <a:schemeClr val="tx1"/>
              </a:solidFill>
              <a:latin typeface="Times New Roman" panose="02020603050405020304" pitchFamily="18" charset="0"/>
              <a:cs typeface="Times New Roman" panose="02020603050405020304" pitchFamily="18" charset="0"/>
            </a:rPr>
            <a:t>Способность критически оценивать информацию и медиаконтент</a:t>
          </a:r>
        </a:p>
      </dsp:txBody>
      <dsp:txXfrm>
        <a:off x="632786" y="3999634"/>
        <a:ext cx="1604615" cy="962769"/>
      </dsp:txXfrm>
    </dsp:sp>
    <dsp:sp modelId="{A87B0E29-B977-49A3-BA12-EDBE7267935F}">
      <dsp:nvSpPr>
        <dsp:cNvPr id="46" name=""/>
        <dsp:cNvSpPr/>
      </dsp:nvSpPr>
      <dsp:spPr>
        <a:xfrm>
          <a:off x="2606463" y="3999634"/>
          <a:ext cx="1604615" cy="9627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Этичное использование ИКТ</a:t>
          </a:r>
        </a:p>
      </dsp:txBody>
      <dsp:txXfrm>
        <a:off x="2606463" y="3999634"/>
        <a:ext cx="1604615" cy="962769"/>
      </dsp:txXfrm>
    </dsp:sp>
  </dsp:spTree>
</dsp:drawing>
</file>

<file path=ppt/diagrams/drawing7.xml><?xml version="1.0" encoding="utf-8"?>
<dsp:drawing xmlns:a="http://schemas.openxmlformats.org/drawingml/2006/main" xmlns:r="http://schemas.openxmlformats.org/officeDocument/2006/relationships" xmlns:dsp="http://schemas.microsoft.com/office/drawing/2008/diagram">
  <dsp:spTree>
    <dsp:nvGrpSpPr>
      <dsp:cNvPr id="32" name=""/>
      <dsp:cNvGrpSpPr/>
    </dsp:nvGrpSpPr>
    <dsp:grpSpPr/>
  </dsp:spTree>
</dsp:drawing>
</file>

<file path=ppt/diagrams/drawing8.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8F609CF2-1A85-463C-9DD7-7797FDA9D034}">
      <dsp:nvSpPr>
        <dsp:cNvPr id="1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4A2C1D65-D32D-44C8-8228-F53072F57ECF}">
      <dsp:nvSpPr>
        <dsp:cNvPr id="11" name=""/>
        <dsp:cNvSpPr/>
      </dsp:nvSpPr>
      <dsp:spPr>
        <a:xfrm>
          <a:off x="93624" y="1068154"/>
          <a:ext cx="3582678" cy="113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100000"/>
            </a:lnSpc>
            <a:spcBef>
              <a:spcPct val="0"/>
            </a:spcBef>
            <a:spcAft>
              <a:spcPct val="35000"/>
            </a:spcAft>
          </a:pPr>
          <a:r>
            <a:rPr lang="en-US" sz="2000" kern="1200" err="1">
              <a:latin typeface="Times New Roman" panose="02020603050405020304" pitchFamily="18" charset="0"/>
              <a:cs typeface="Times New Roman" panose="02020603050405020304" pitchFamily="18" charset="0"/>
            </a:rPr>
            <a:t>Динамика</a:t>
          </a:r>
          <a:endParaRPr lang="ru-RU" sz="2000" kern="1200">
            <a:latin typeface="Times New Roman" panose="02020603050405020304" pitchFamily="18" charset="0"/>
            <a:cs typeface="Times New Roman" panose="02020603050405020304" pitchFamily="18" charset="0"/>
          </a:endParaRPr>
        </a:p>
        <a:p>
          <a:pPr lvl="0" algn="ctr" defTabSz="889000">
            <a:lnSpc>
              <a:spcPct val="100000"/>
            </a:lnSpc>
            <a:spcBef>
              <a:spcPct val="0"/>
            </a:spcBef>
            <a:spcAft>
              <a:spcPct val="35000"/>
            </a:spcAft>
          </a:pPr>
          <a:r>
            <a:rPr lang="en-US" sz="2000" kern="1200">
              <a:latin typeface="Times New Roman" panose="02020603050405020304" pitchFamily="18" charset="0"/>
              <a:cs typeface="Times New Roman" panose="02020603050405020304" pitchFamily="18" charset="0"/>
            </a:rPr>
            <a:t> профессионального</a:t>
          </a:r>
          <a:endParaRPr lang="ru-RU" sz="2000" kern="1200">
            <a:latin typeface="Times New Roman" panose="02020603050405020304" pitchFamily="18" charset="0"/>
            <a:cs typeface="Times New Roman" panose="02020603050405020304" pitchFamily="18" charset="0"/>
          </a:endParaRPr>
        </a:p>
        <a:p>
          <a:pPr lvl="0" algn="ctr" defTabSz="889000">
            <a:lnSpc>
              <a:spcPct val="100000"/>
            </a:lnSpc>
            <a:spcBef>
              <a:spcPct val="0"/>
            </a:spcBef>
            <a:spcAft>
              <a:spcPct val="35000"/>
            </a:spcAft>
          </a:pPr>
          <a:r>
            <a:rPr lang="en-US" sz="2000" kern="1200" err="1">
              <a:latin typeface="Times New Roman" panose="02020603050405020304" pitchFamily="18" charset="0"/>
              <a:cs typeface="Times New Roman" panose="02020603050405020304" pitchFamily="18" charset="0"/>
            </a:rPr>
            <a:t>роста</a:t>
          </a:r>
          <a:endParaRPr lang="ru-RU" sz="2000" kern="1200">
            <a:latin typeface="Times New Roman" panose="02020603050405020304" pitchFamily="18" charset="0"/>
            <a:cs typeface="Times New Roman" panose="02020603050405020304" pitchFamily="18" charset="0"/>
          </a:endParaRPr>
        </a:p>
      </dsp:txBody>
      <dsp:txXfrm>
        <a:off x="93624" y="1068154"/>
        <a:ext cx="3582678" cy="1138852"/>
      </dsp:txXfrm>
    </dsp:sp>
    <dsp:sp modelId="{3A51EAC7-FCF4-49AC-BFA2-D13E5CC7F651}">
      <dsp:nvSpPr>
        <dsp:cNvPr id="12" name=""/>
        <dsp:cNvSpPr/>
      </dsp:nvSpPr>
      <dsp:spPr>
        <a:xfrm>
          <a:off x="1520808" y="2181246"/>
          <a:ext cx="541866" cy="54186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2076AE87-3906-484B-82EA-EA028FAB4A24}">
      <dsp:nvSpPr>
        <dsp:cNvPr id="13" name=""/>
        <dsp:cNvSpPr/>
      </dsp:nvSpPr>
      <dsp:spPr>
        <a:xfrm>
          <a:off x="3671931" y="3251200"/>
          <a:ext cx="177700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100000"/>
            </a:lnSpc>
            <a:spcBef>
              <a:spcPct val="0"/>
            </a:spcBef>
            <a:spcAft>
              <a:spcPct val="35000"/>
            </a:spcAft>
          </a:pPr>
          <a:r>
            <a:rPr lang="ru-RU" sz="2000" kern="1200">
              <a:latin typeface="Times New Roman" panose="02020603050405020304" pitchFamily="18" charset="0"/>
              <a:cs typeface="Times New Roman" panose="02020603050405020304" pitchFamily="18" charset="0"/>
            </a:rPr>
            <a:t>Перспективы</a:t>
          </a:r>
        </a:p>
        <a:p>
          <a:pPr lvl="0" algn="ctr" defTabSz="889000">
            <a:lnSpc>
              <a:spcPct val="100000"/>
            </a:lnSpc>
            <a:spcBef>
              <a:spcPct val="0"/>
            </a:spcBef>
            <a:spcAft>
              <a:spcPct val="35000"/>
            </a:spcAft>
          </a:pPr>
          <a:r>
            <a:rPr lang="ru-RU" sz="2000" kern="1200">
              <a:latin typeface="Times New Roman" panose="02020603050405020304" pitchFamily="18" charset="0"/>
              <a:cs typeface="Times New Roman" panose="02020603050405020304" pitchFamily="18" charset="0"/>
            </a:rPr>
            <a:t>дальнейшей работы с молодым педагогом</a:t>
          </a:r>
        </a:p>
      </dsp:txBody>
      <dsp:txXfrm>
        <a:off x="3671931" y="3251200"/>
        <a:ext cx="1777007" cy="2167466"/>
      </dsp:txXfrm>
    </dsp:sp>
    <dsp:sp modelId="{6CA0EE27-C904-4847-97F7-7714E151EF75}">
      <dsp:nvSpPr>
        <dsp:cNvPr id="14" name=""/>
        <dsp:cNvSpPr/>
      </dsp:nvSpPr>
      <dsp:spPr>
        <a:xfrm>
          <a:off x="4289502" y="2438400"/>
          <a:ext cx="541866" cy="541866"/>
        </a:xfrm>
        <a:prstGeom prst="ellipse">
          <a:avLst/>
        </a:prstGeom>
        <a:solidFill>
          <a:schemeClr val="accent2">
            <a:hueOff val="-4404191"/>
            <a:satOff val="-253"/>
            <a:lumOff val="7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F85745D5-539E-40E8-B4DA-B03778FFED93}">
      <dsp:nvSpPr>
        <dsp:cNvPr id="15" name=""/>
        <dsp:cNvSpPr/>
      </dsp:nvSpPr>
      <dsp:spPr>
        <a:xfrm>
          <a:off x="5537789" y="0"/>
          <a:ext cx="177700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err="1">
              <a:latin typeface="Times New Roman" panose="02020603050405020304" pitchFamily="18" charset="0"/>
              <a:cs typeface="Times New Roman" panose="02020603050405020304" pitchFamily="18" charset="0"/>
            </a:rPr>
            <a:t>Подведение итогов, выводы</a:t>
          </a:r>
          <a:endParaRPr lang="ru-RU" sz="2200" kern="1200">
            <a:latin typeface="Times New Roman" panose="02020603050405020304" pitchFamily="18" charset="0"/>
            <a:cs typeface="Times New Roman" panose="02020603050405020304" pitchFamily="18" charset="0"/>
          </a:endParaRPr>
        </a:p>
      </dsp:txBody>
      <dsp:txXfrm>
        <a:off x="5537789" y="0"/>
        <a:ext cx="1777007" cy="2167466"/>
      </dsp:txXfrm>
    </dsp:sp>
    <dsp:sp modelId="{B4B1431B-C9F0-479A-AE8F-A5A7EB698130}">
      <dsp:nvSpPr>
        <dsp:cNvPr id="16" name=""/>
        <dsp:cNvSpPr/>
      </dsp:nvSpPr>
      <dsp:spPr>
        <a:xfrm>
          <a:off x="6155360" y="2438400"/>
          <a:ext cx="541866" cy="541866"/>
        </a:xfrm>
        <a:prstGeom prst="ellipse">
          <a:avLst/>
        </a:prstGeom>
        <a:solidFill>
          <a:schemeClr val="accent2">
            <a:hueOff val="-8808381"/>
            <a:satOff val="-507"/>
            <a:lumOff val="15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Tree>
</dsp:drawing>
</file>

<file path=ppt/diagrams/drawing9.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10.xml><?xml version="1.0" encoding="utf-8"?>
<dgm:layoutDef xmlns:a="http://schemas.openxmlformats.org/drawingml/2006/main" xmlns:r="http://schemas.openxmlformats.org/officeDocument/2006/relationships" xmlns:dgm="http://schemas.openxmlformats.org/drawingml/2006/diagram"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layoutNode name="gear1srcNode">
        <dgm:alg type="sp"/>
        <dgm:shape type="rect" r:blip="" hideGeom="1">
          <dgm:adjLst/>
        </dgm:shape>
        <dgm:presOf axis="self"/>
        <dgm:constrLst/>
        <dgm:ruleLst/>
      </dgm:layoutNode>
      <dgm:layoutNode name="gear1dstNode">
        <dgm:alg type="sp"/>
        <dgm:shape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7"/>
      </dgm:choose>
    </dgm:forEach>
    <dgm:forEach name="Name8" axis="ch" ptType="node" st="2" cnt="1">
      <dgm:layoutNode name="gear2" styleLbl="node1">
        <dgm:varLst>
          <dgm:chMax val="1"/>
          <dgm:bulletEnabled val="1"/>
        </dgm:varLst>
        <dgm:alg type="tx">
          <dgm:param type="txAnchorVertCh" val="mid"/>
        </dgm:alg>
        <dgm:shape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layoutNode name="gear2srcNode">
        <dgm:alg type="sp"/>
        <dgm:shape type="rect" r:blip="" hideGeom="1">
          <dgm:adjLst/>
        </dgm:shape>
        <dgm:presOf axis="self"/>
        <dgm:constrLst/>
        <dgm:ruleLst/>
      </dgm:layoutNode>
      <dgm:layoutNode name="gear2dstNode">
        <dgm:alg type="sp"/>
        <dgm:shape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11"/>
      </dgm:choose>
    </dgm:forEach>
    <dgm:forEach name="Name12" axis="ch" ptType="node" st="3" cnt="1">
      <dgm:layoutNode name="gear3" styleLbl="node1">
        <dgm:alg type="sp"/>
        <dgm:shape rot="-15" type="gear6" r:blip="">
          <dgm:adjLst/>
        </dgm:shape>
        <dgm:presOf axis="self"/>
        <dgm:constrLst/>
        <dgm:ruleLst/>
      </dgm:layoutNode>
      <dgm:layoutNode name="gear3tx" styleLbl="node1">
        <dgm:varLst>
          <dgm:chMax val="1"/>
          <dgm:bulletEnabled val="1"/>
        </dgm:varLst>
        <dgm:alg type="tx">
          <dgm:param type="txAnchorVertCh" val="mid"/>
        </dgm:alg>
        <dgm:shape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layoutNode name="gear3srcNode">
        <dgm:alg type="sp"/>
        <dgm:shape type="rect" r:blip="" hideGeom="1">
          <dgm:adjLst/>
        </dgm:shape>
        <dgm:presOf axis="self"/>
        <dgm:constrLst/>
        <dgm:ruleLst/>
      </dgm:layoutNode>
      <dgm:layoutNode name="gear3dstNode">
        <dgm:alg type="sp"/>
        <dgm:shape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a="http://schemas.openxmlformats.org/drawingml/2006/main" xmlns:r="http://schemas.openxmlformats.org/officeDocument/2006/relationships" xmlns:dgm="http://schemas.openxmlformats.org/drawingml/2006/diagram"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rot="90" type="round2SameRect" r:blip="">
                    <dgm:adjLst/>
                  </dgm:shape>
                </dgm:if>
                <dgm:else name="Name12">
                  <dgm:shape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dgm:ruleLst>
            </dgm:layoutNode>
          </dgm:if>
          <dgm:else name="Name13"/>
        </dgm:choose>
      </dgm:layoutNode>
      <dgm:forEach name="Name14" axis="followSib" ptType="sibTrans" cnt="1">
        <dgm:layoutNode name="sp">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type="rect" r:blip="" zOrderOff="1" hideGeom="1">
                    <dgm:adjLst/>
                  </dgm:shape>
                </dgm:if>
                <dgm:else name="Name9">
                  <dgm:shape type="rect" r:blip="">
                    <dgm:adjLst/>
                  </dgm:shape>
                </dgm:else>
              </dgm:choose>
              <dgm:presOf axis="self"/>
              <dgm:constrLst/>
              <dgm:ruleLst>
                <dgm:rule type="primFontSz" val="5"/>
              </dgm:ruleLst>
            </dgm:layoutNode>
            <dgm:choose name="Name10">
              <dgm:if name="Name11" axis="ch" ptType="node" func="cnt" op="gte" val="1">
                <dgm:layoutNode name="entireBox">
                  <dgm:alg type="sp"/>
                  <dgm:shape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16"/>
            </dgm:choose>
          </dgm:layoutNode>
        </dgm:if>
        <dgm:else name="Name17">
          <dgm:layoutNode name="arrowAndChildren">
            <dgm:alg type="composite"/>
            <dgm:shape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type="rect" r:blip="" zOrderOff="1" hideGeom="1">
                    <dgm:adjLst/>
                  </dgm:shape>
                </dgm:if>
                <dgm:else name="Name23">
                  <dgm:shape rot="180" type="upArrowCallout" r:blip="">
                    <dgm:adjLst/>
                  </dgm:shape>
                </dgm:else>
              </dgm:choose>
              <dgm:presOf axis="self"/>
              <dgm:constrLst/>
              <dgm:ruleLst>
                <dgm:rule type="primFontSz" val="5"/>
              </dgm:ruleLst>
            </dgm:layoutNode>
            <dgm:choose name="Name24">
              <dgm:if name="Name25" axis="ch" ptType="node" func="cnt" op="gte" val="1">
                <dgm:layoutNode name="arrow">
                  <dgm:alg type="sp"/>
                  <dgm:shape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type="rect" r:blip="">
                        <dgm:adjLst/>
                      </dgm:shape>
                      <dgm:presOf axis="desOrSelf" ptType="node"/>
                      <dgm:constrLst>
                        <dgm:constr type="tMarg" refType="primFontSz" fact="0.1"/>
                        <dgm:constr type="bMarg" refType="primFontSz" fact="0.1"/>
                      </dgm:constrLst>
                      <dgm:ruleLst>
                        <dgm:rule type="primFontSz" val="5"/>
                      </dgm:ruleLst>
                    </dgm:layoutNode>
                  </dgm:forEach>
                </dgm:layoutNode>
              </dgm:if>
              <dgm:else name="Name30"/>
            </dgm:choose>
          </dgm:layoutNode>
        </dgm:else>
      </dgm:choose>
      <dgm:forEach name="Name31" axis="precedSib" ptType="sibTrans" st="-1" cnt="1">
        <dgm:layoutNode name="sp">
          <dgm:alg type="sp"/>
          <dgm:shape r:blip="">
            <dgm:adjLst/>
          </dgm:shape>
          <dgm:presOf axis="sel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dgm:ruleLst>
    <dgm:forEach name="Name19" axis="ch" ptType="node" cnt="1">
      <dgm:layoutNode name="centerShape" styleLbl="node0">
        <dgm:alg type="tx"/>
        <dgm:shape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name="dummy">
                <dgm:alg type="sp"/>
                <dgm:shape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r:blip="">
                    <dgm:adjLst/>
                  </dgm:shape>
                  <dgm:presOf/>
                  <dgm:constrLst>
                    <dgm:constr type="w" val="1"/>
                    <dgm:constr type="h" val="1"/>
                  </dgm:constrLst>
                  <dgm:ruleLst/>
                </dgm:layoutNode>
                <dgm:layoutNode name="on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dgm:layoutNode name="dummya">
                <dgm:alg type="sp"/>
                <dgm:shape r:blip="">
                  <dgm:adjLst/>
                </dgm:shape>
                <dgm:presOf/>
                <dgm:constrLst>
                  <dgm:constr type="h" refType="w"/>
                </dgm:constrLst>
                <dgm:ruleLst/>
              </dgm:layoutNode>
              <dgm:layoutNode name="dummyb">
                <dgm:alg type="sp"/>
                <dgm:shape r:blip="">
                  <dgm:adjLst/>
                </dgm:shape>
                <dgm:presOf/>
                <dgm:constrLst>
                  <dgm:constr type="h" refType="w"/>
                </dgm:constrLst>
                <dgm:ruleLst/>
              </dgm:layoutNode>
              <dgm:layoutNode name="dummyc">
                <dgm:alg type="sp"/>
                <dgm:shape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a="http://schemas.openxmlformats.org/drawingml/2006/main" xmlns:r="http://schemas.openxmlformats.org/officeDocument/2006/relationships" xmlns:dgm="http://schemas.openxmlformats.org/drawingml/2006/diagram"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layoutNode name="childShp" styleLbl="bgAccFollowNode1">
          <dgm:varLst>
            <dgm:bulletEnabled val="1"/>
          </dgm:varLst>
          <dgm:alg type="tx">
            <dgm:param type="stBulletLvl" val="1"/>
          </dgm:alg>
          <dgm:choose name="Name8">
            <dgm:if name="Name9" func="var" arg="dir" op="equ" val="norm">
              <dgm:shape type="rightArrow" r:blip="" zOrderOff="-2">
                <dgm:adjLst>
                  <dgm:adj idx="1" val="0.75"/>
                </dgm:adjLst>
              </dgm:shape>
            </dgm:if>
            <dgm:else name="Name10">
              <dgm:shape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dgm:ruleLst>
        </dgm:layoutNode>
      </dgm:layoutNode>
      <dgm:forEach name="Name11" axis="followSib" ptType="sibTrans" cnt="1">
        <dgm:layoutNode name="spacing">
          <dgm:alg type="sp"/>
          <dgm:shape r:blip="">
            <dgm:adjLst/>
          </dgm:shape>
          <dgm:presOf/>
          <dgm:constrLst/>
          <dgm:ruleLst/>
        </dgm:layoutNode>
      </dgm:forEach>
    </dgm:forEach>
  </dgm:layoutNode>
</dgm:layoutDef>
</file>

<file path=ppt/diagrams/layout6.xml><?xml version="1.0" encoding="utf-8"?>
<dgm:layoutDef xmlns:a="http://schemas.openxmlformats.org/drawingml/2006/main" xmlns:r="http://schemas.openxmlformats.org/officeDocument/2006/relationships" xmlns:dgm="http://schemas.openxmlformats.org/drawingml/2006/diagram"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ect" r:blip="">
          <dgm:adjLst/>
        </dgm:shape>
        <dgm:presOf axis="desOrSelf" ptType="node"/>
        <dgm:constrLst>
          <dgm:constr type="h" refType="w" fact="0.6"/>
        </dgm:constrLst>
        <dgm:ruleLst>
          <dgm:rule type="primFontSz" val="5"/>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fact="0.6"/>
              <dgm:rule type="h" fact="0.6"/>
              <dgm:rule type="primFontSz" val="5"/>
            </dgm:ruleLst>
          </dgm:layoutNode>
        </dgm:layoutNode>
      </dgm:forEach>
    </dgm:forEach>
  </dgm:layoutNode>
</dgm:layoutDef>
</file>

<file path=ppt/diagrams/layout7.xml><?xml version="1.0" encoding="utf-8"?>
<dgm:layoutDef xmlns:a="http://schemas.openxmlformats.org/drawingml/2006/main" xmlns:r="http://schemas.openxmlformats.org/officeDocument/2006/relationships" xmlns:dgm="http://schemas.openxmlformats.org/drawingml/2006/diagram"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type="round2DiagRect" r:blip="">
                    <dgm:adjLst/>
                  </dgm:shape>
                  <dgm:presOf axis="desOrSelf" ptType="node"/>
                  <dgm:constrLst>
                    <dgm:constr type="lMarg"/>
                    <dgm:constr type="tMarg"/>
                    <dgm:constr type="bMarg"/>
                  </dgm:constrLst>
                  <dgm:ruleLst>
                    <dgm:rule type="primFontSz" val="5"/>
                  </dgm:ruleLst>
                </dgm:layoutNode>
              </dgm:forEach>
            </dgm:layoutNode>
          </dgm:if>
          <dgm:if name="Name6" axis="ch" ptType="node" func="cnt" op="equ" val="2">
            <dgm:layoutNode name="arrowDiagram2">
              <dgm:alg type="composite">
                <dgm:param type="vertAlign" val="none"/>
                <dgm:param type="horzAlign" val="none"/>
              </dgm:alg>
              <dgm:shape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dgm:ruleLst>
                </dgm:layoutNode>
              </dgm:forEach>
              <dgm:forEach name="Name23" axis="ch" ptType="node" st="2" cnt="1">
                <dgm:layoutNode name="bullet2b" styleLbl="node1">
                  <dgm:alg type="sp"/>
                  <dgm:shape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dgm:ruleLst>
                </dgm:layoutNode>
              </dgm:forEach>
            </dgm:layoutNode>
          </dgm:if>
          <dgm:if name="Name36" axis="ch" ptType="node" func="cnt" op="equ" val="3">
            <dgm:layoutNode name="arrowDiagram3">
              <dgm:alg type="composite">
                <dgm:param type="vertAlign" val="none"/>
                <dgm:param type="horzAlign" val="none"/>
              </dgm:alg>
              <dgm:shape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dgm:ruleLst>
                </dgm:layoutNode>
              </dgm:forEach>
              <dgm:forEach name="Name53" axis="ch" ptType="node" st="2" cnt="1">
                <dgm:layoutNode name="bullet3b" styleLbl="node1">
                  <dgm:alg type="sp"/>
                  <dgm:shape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dgm:ruleLst>
                </dgm:layoutNode>
              </dgm:forEach>
              <dgm:forEach name="Name66" axis="ch" ptType="node" st="3" cnt="1">
                <dgm:layoutNode name="bullet3c" styleLbl="node1">
                  <dgm:alg type="sp"/>
                  <dgm:shape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dgm:ruleLst>
                </dgm:layoutNode>
              </dgm:forEach>
            </dgm:layoutNode>
          </dgm:if>
          <dgm:if name="Name79" axis="ch" ptType="node" func="cnt" op="equ" val="4">
            <dgm:layoutNode name="arrowDiagram4">
              <dgm:alg type="composite">
                <dgm:param type="vertAlign" val="none"/>
                <dgm:param type="horzAlign" val="none"/>
              </dgm:alg>
              <dgm:shape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dgm:ruleLst>
                </dgm:layoutNode>
              </dgm:forEach>
              <dgm:forEach name="Name96" axis="ch" ptType="node" st="2" cnt="1">
                <dgm:layoutNode name="bullet4b" styleLbl="node1">
                  <dgm:alg type="sp"/>
                  <dgm:shape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dgm:ruleLst>
                </dgm:layoutNode>
              </dgm:forEach>
              <dgm:forEach name="Name109" axis="ch" ptType="node" st="3" cnt="1">
                <dgm:layoutNode name="bullet4c" styleLbl="node1">
                  <dgm:alg type="sp"/>
                  <dgm:shape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dgm:ruleLst>
                </dgm:layoutNode>
              </dgm:forEach>
              <dgm:forEach name="Name122" axis="ch" ptType="node" st="4" cnt="1">
                <dgm:layoutNode name="bullet4d" styleLbl="node1">
                  <dgm:alg type="sp"/>
                  <dgm:shape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dgm:ruleLst>
                </dgm:layoutNode>
              </dgm:forEach>
            </dgm:layoutNode>
          </dgm:if>
          <dgm:else name="Name135">
            <dgm:layoutNode name="arrowDiagram5">
              <dgm:alg type="composite">
                <dgm:param type="vertAlign" val="none"/>
                <dgm:param type="horzAlign" val="none"/>
              </dgm:alg>
              <dgm:shape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dgm:ruleLst>
                </dgm:layoutNode>
              </dgm:forEach>
              <dgm:forEach name="Name152" axis="ch" ptType="node" st="2" cnt="1">
                <dgm:layoutNode name="bullet5b" styleLbl="node1">
                  <dgm:alg type="sp"/>
                  <dgm:shape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dgm:ruleLst>
                </dgm:layoutNode>
              </dgm:forEach>
              <dgm:forEach name="Name165" axis="ch" ptType="node" st="3" cnt="1">
                <dgm:layoutNode name="bullet5c" styleLbl="node1">
                  <dgm:alg type="sp"/>
                  <dgm:shape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dgm:ruleLst>
                </dgm:layoutNode>
              </dgm:forEach>
              <dgm:forEach name="Name178" axis="ch" ptType="node" st="4" cnt="1">
                <dgm:layoutNode name="bullet5d" styleLbl="node1">
                  <dgm:alg type="sp"/>
                  <dgm:shape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dgm:ruleLst>
                </dgm:layoutNode>
              </dgm:forEach>
              <dgm:forEach name="Name191" axis="ch" ptType="node" st="5" cnt="1">
                <dgm:layoutNode name="bullet5e" styleLbl="node1">
                  <dgm:alg type="sp"/>
                  <dgm:shape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dgm:ruleLst>
                </dgm:layoutNode>
              </dgm:forEach>
            </dgm:layoutNode>
          </dgm:else>
        </dgm:choose>
      </dgm:if>
      <dgm:else name="Name204"/>
    </dgm:choose>
  </dgm:layoutNode>
</dgm:layoutDef>
</file>

<file path=ppt/diagrams/layout8.xml><?xml version="1.0" encoding="utf-8"?>
<dgm:layoutDef xmlns:a="http://schemas.openxmlformats.org/drawingml/2006/main" xmlns:r="http://schemas.openxmlformats.org/officeDocument/2006/relationships" xmlns:dgm="http://schemas.openxmlformats.org/drawingml/2006/diagram"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type="notchedRightArrow" r:blip="">
            <dgm:adjLst/>
          </dgm:shape>
        </dgm:if>
        <dgm:else name="Name6">
          <dgm:shape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type="rect" r:blip="">
                  <dgm:adjLst/>
                </dgm:shape>
                <dgm:presOf axis="desOrSelf" ptType="node"/>
                <dgm:constrLst/>
                <dgm:ruleLst>
                  <dgm:rule type="primFontSz" val="5"/>
                </dgm:ruleLst>
              </dgm:layoutNode>
              <dgm:layoutNode name="circleA">
                <dgm:alg type="sp"/>
                <dgm:shape type="ellipse" r:blip="">
                  <dgm:adjLst/>
                </dgm:shape>
                <dgm:presOf/>
                <dgm:constrLst/>
                <dgm:ruleLst/>
              </dgm:layoutNode>
              <dgm:layoutNode name="spaceA">
                <dgm:alg type="sp"/>
                <dgm:shape r:blip="">
                  <dgm:adjLst/>
                </dgm:shape>
                <dgm:presOf/>
                <dgm:constrLst/>
                <dgm:ruleLst/>
              </dgm:layoutNode>
            </dgm:layoutNode>
          </dgm:if>
          <dgm:else name="Name13">
            <dgm:layoutNode name="compositeB">
              <dgm:alg type="composite"/>
              <dgm:shape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type="rect" r:blip="">
                  <dgm:adjLst/>
                </dgm:shape>
                <dgm:presOf axis="desOrSelf" ptType="node"/>
                <dgm:constrLst/>
                <dgm:ruleLst>
                  <dgm:rule type="primFontSz" val="5"/>
                </dgm:ruleLst>
              </dgm:layoutNode>
              <dgm:layoutNode name="circleB">
                <dgm:alg type="sp"/>
                <dgm:shape type="ellipse" r:blip="">
                  <dgm:adjLst/>
                </dgm:shape>
                <dgm:presOf/>
                <dgm:constrLst/>
                <dgm:ruleLst/>
              </dgm:layoutNode>
              <dgm:layoutNode name="spaceB">
                <dgm:alg type="sp"/>
                <dgm:shape r:blip="">
                  <dgm:adjLst/>
                </dgm:shape>
                <dgm:presOf/>
                <dgm:constrLst/>
                <dgm:ruleLst/>
              </dgm:layoutNode>
            </dgm:layoutNode>
          </dgm:else>
        </dgm:choose>
        <dgm:forEach name="Name14" axis="followSib" ptType="sibTrans" cnt="1">
          <dgm:layoutNode name="space">
            <dgm:alg type="sp"/>
            <dgm:shape r:blip="">
              <dgm:adjLst/>
            </dgm:shape>
            <dgm:presOf/>
            <dgm:constrLst/>
            <dgm:ruleLst/>
          </dgm:layoutNode>
        </dgm:forEach>
      </dgm:forEach>
    </dgm:layoutNode>
  </dgm:layoutNode>
</dgm:layoutDef>
</file>

<file path=ppt/diagrams/layout9.xml><?xml version="1.0" encoding="utf-8"?>
<dgm:layoutDef xmlns:a="http://schemas.openxmlformats.org/drawingml/2006/main" xmlns:r="http://schemas.openxmlformats.org/officeDocument/2006/relationships" xmlns:dgm="http://schemas.openxmlformats.org/drawingml/2006/diagram"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a:extLst>
              <a:ext uri="{FF2B5EF4-FFF2-40B4-BE49-F238E27FC236}">
                <a16:creationId xmlns:a16="http://schemas.microsoft.com/office/drawing/2014/main" xmlns="" id="{94B820AE-1B2A-445C-A4B2-53F384576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935BC12C-CF8A-4105-A637-3CBF472604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4BB132-54F2-4220-ACD1-3781FBD8318F}" type="datetimeFigureOut">
              <a:rPr lang="ru-RU" smtClean="0"/>
              <a:t>26.01.2024</a:t>
            </a:fld>
            <a:endParaRPr lang="ru-RU"/>
          </a:p>
        </p:txBody>
      </p:sp>
      <p:sp>
        <p:nvSpPr>
          <p:cNvPr id="4" name="Нижний колонтитул 3">
            <a:extLst>
              <a:ext uri="{FF2B5EF4-FFF2-40B4-BE49-F238E27FC236}">
                <a16:creationId xmlns:a16="http://schemas.microsoft.com/office/drawing/2014/main" xmlns="" id="{32E1266E-0183-4E8F-B15A-84742DCE61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72778227-954E-404E-AF04-7C532D66E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F62D6-C5AE-49CC-9150-67E0182FD56F}" type="slidenum">
              <a:rPr lang="ru-RU" smtClean="0"/>
              <a:t>‹#›</a:t>
            </a:fld>
            <a:endParaRPr lang="ru-RU"/>
          </a:p>
        </p:txBody>
      </p:sp>
    </p:spTree>
    <p:extLst>
      <p:ext uri="{BB962C8B-B14F-4D97-AF65-F5344CB8AC3E}">
        <p14:creationId xmlns:p14="http://schemas.microsoft.com/office/powerpoint/2010/main" val="180817025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4B29A-B52D-4B2E-B2EA-F6D6BA6D1ABB}" type="datetimeFigureOut">
              <a:rPr lang="ru-RU" smtClean="0"/>
              <a:t>26.01.2024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8CE23-415D-455A-9EB5-47E7C3E32F72}" type="slidenum">
              <a:rPr lang="ru-RU" smtClean="0"/>
              <a:t>‹#›</a:t>
            </a:fld>
            <a:endParaRPr lang="ru-RU"/>
          </a:p>
        </p:txBody>
      </p:sp>
    </p:spTree>
    <p:extLst>
      <p:ext uri="{BB962C8B-B14F-4D97-AF65-F5344CB8AC3E}">
        <p14:creationId xmlns:p14="http://schemas.microsoft.com/office/powerpoint/2010/main" val="39804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Успешное решение задач, связанных с повышением качества образования, возможно при совершенствовании профессионального потенциала педагогов. Одним из важнейших механизмов повышения профессионального мастерства является методическая работа, которая дает педагогу возможность проявить свои творческие способности, продемонстрировать знание современных образовательных технологий, помогает приобрести и укрепить веру в себя. </a:t>
            </a:r>
          </a:p>
          <a:p>
            <a:pPr marL="0" marR="0" indent="0" algn="l" defTabSz="914400" rtl="0" eaLnBrk="1" fontAlgn="auto" latinLnBrk="0" hangingPunct="1">
              <a:lnSpc>
                <a:spcPct val="100000"/>
              </a:lnSpc>
              <a:spcBef>
                <a:spcPct val="0"/>
              </a:spcBef>
              <a:spcAft>
                <a:spcPct val="0"/>
              </a:spcAft>
              <a:buClrTx/>
              <a:buSzTx/>
              <a:buFontTx/>
              <a:buNone/>
              <a:defRPr/>
            </a:pPr>
            <a:endParaRPr lang="ru-RU" sz="1200" kern="1200" smtClean="0">
              <a:solidFill>
                <a:schemeClr val="tx1"/>
              </a:solidFill>
              <a:effectLst/>
              <a:latin typeface="+mn-lt"/>
              <a:ea typeface="+mn-ea"/>
              <a:cs typeface="+mn-cs"/>
            </a:endParaRP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2</a:t>
            </a:fld>
            <a:endParaRPr lang="ru-RU"/>
          </a:p>
        </p:txBody>
      </p:sp>
    </p:spTree>
    <p:extLst>
      <p:ext uri="{BB962C8B-B14F-4D97-AF65-F5344CB8AC3E}">
        <p14:creationId xmlns:p14="http://schemas.microsoft.com/office/powerpoint/2010/main" val="2230829612"/>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Все функции методической системы можно разделить на следующие блоки:</a:t>
            </a:r>
          </a:p>
          <a:p>
            <a:r>
              <a:rPr lang="ru-RU" sz="1200" kern="1200" smtClean="0">
                <a:solidFill>
                  <a:schemeClr val="tx1"/>
                </a:solidFill>
                <a:effectLst/>
                <a:latin typeface="+mn-lt"/>
                <a:ea typeface="+mn-ea"/>
                <a:cs typeface="+mn-cs"/>
              </a:rPr>
              <a:t>Наиболее значимым для нас считается третий блок, в котором определены функции по отношению к конкретному учителю.</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11</a:t>
            </a:fld>
            <a:endParaRPr lang="ru-RU"/>
          </a:p>
        </p:txBody>
      </p:sp>
    </p:spTree>
    <p:extLst>
      <p:ext uri="{BB962C8B-B14F-4D97-AF65-F5344CB8AC3E}">
        <p14:creationId xmlns:p14="http://schemas.microsoft.com/office/powerpoint/2010/main" val="4135818632"/>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На повышение качества образования в соответствии с меняющимися запросами участников образовательных отношений и перспективными задачами российского общества и экономики нацелена  новая программа развития на 2024-2029 учебный год, в основе которой лежат результаты самодиагностики проводимой Министерством просвещения РФ в 2023 году.</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12</a:t>
            </a:fld>
            <a:endParaRPr lang="ru-RU"/>
          </a:p>
        </p:txBody>
      </p:sp>
    </p:spTree>
    <p:extLst>
      <p:ext uri="{BB962C8B-B14F-4D97-AF65-F5344CB8AC3E}">
        <p14:creationId xmlns:p14="http://schemas.microsoft.com/office/powerpoint/2010/main" val="3102891810"/>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Направления деятельности методической системы нашей школы тесно связаны с проектами, реализуемыми в региональной  и муниципальной системе образования </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15</a:t>
            </a:fld>
            <a:endParaRPr lang="ru-RU"/>
          </a:p>
        </p:txBody>
      </p:sp>
    </p:spTree>
    <p:extLst>
      <p:ext uri="{BB962C8B-B14F-4D97-AF65-F5344CB8AC3E}">
        <p14:creationId xmlns:p14="http://schemas.microsoft.com/office/powerpoint/2010/main" val="458586172"/>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Социально-демографические характеристики педколлектива довольно типичны и отражают общие для большинства школ тенденции. </a:t>
            </a:r>
            <a:endParaRPr lang="ru-RU"/>
          </a:p>
        </p:txBody>
      </p:sp>
      <p:sp>
        <p:nvSpPr>
          <p:cNvPr id="4" name="Номер слайда 3"/>
          <p:cNvSpPr>
            <a:spLocks noGrp="1"/>
          </p:cNvSpPr>
          <p:nvPr>
            <p:ph type="sldNum" sz="quarter" idx="10"/>
          </p:nvPr>
        </p:nvSpPr>
        <p:spPr/>
        <p:txBody>
          <a:bodyPr/>
          <a:lstStyle/>
          <a:p>
            <a:fld id="{CE611066-E568-4C4C-AEA0-EB5863DACC6A}" type="slidenum">
              <a:rPr lang="ru-RU" smtClean="0"/>
              <a:t>16</a:t>
            </a:fld>
            <a:endParaRPr lang="ru-RU"/>
          </a:p>
        </p:txBody>
      </p:sp>
    </p:spTree>
    <p:extLst>
      <p:ext uri="{BB962C8B-B14F-4D97-AF65-F5344CB8AC3E}">
        <p14:creationId xmlns:p14="http://schemas.microsoft.com/office/powerpoint/2010/main" val="2056476536"/>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Работа нашего учреждения в условиях модернизации образования потребовала новых подходов к организации методической работы для создания такой образовательной среды, в которой полностью реализуется творческий потенциал каждого педагога и  всего педагогического коллектива.</a:t>
            </a:r>
            <a:br>
              <a:rPr lang="ru-RU" sz="1200" kern="1200" smtClean="0">
                <a:solidFill>
                  <a:schemeClr val="tx1"/>
                </a:solidFill>
                <a:effectLst/>
                <a:latin typeface="+mn-lt"/>
                <a:ea typeface="+mn-ea"/>
                <a:cs typeface="+mn-cs"/>
              </a:rPr>
            </a:br>
            <a:r>
              <a:rPr lang="ru-RU" sz="1200" kern="1200" smtClean="0">
                <a:solidFill>
                  <a:schemeClr val="tx1"/>
                </a:solidFill>
                <a:effectLst/>
                <a:latin typeface="+mn-lt"/>
                <a:ea typeface="+mn-ea"/>
                <a:cs typeface="+mn-cs"/>
              </a:rPr>
              <a:t>Методические формы разнообразны: дискуссии, деловые и ролевые игры, педагогические советы, «Круглые столы», методические выставки, научно-практические конференции и др.</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17</a:t>
            </a:fld>
            <a:endParaRPr lang="ru-RU"/>
          </a:p>
        </p:txBody>
      </p:sp>
    </p:spTree>
    <p:extLst>
      <p:ext uri="{BB962C8B-B14F-4D97-AF65-F5344CB8AC3E}">
        <p14:creationId xmlns:p14="http://schemas.microsoft.com/office/powerpoint/2010/main" val="1860893269"/>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Современный учитель должен обладать не только предметными знаниями и навыками, но в условиях быстро меняющихся требований внешней среды повышать роль гибких навыков, которые представлены на слайде.</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20</a:t>
            </a:fld>
            <a:endParaRPr lang="ru-RU"/>
          </a:p>
        </p:txBody>
      </p:sp>
    </p:spTree>
    <p:extLst>
      <p:ext uri="{BB962C8B-B14F-4D97-AF65-F5344CB8AC3E}">
        <p14:creationId xmlns:p14="http://schemas.microsoft.com/office/powerpoint/2010/main" val="1207440512"/>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С целью повышения культурного уровня педагогов МБОУ СШ №41 им. М.Ю. Лермонтова города Липецка активно сотрудничает с учреждениями культуры Липецкой области и города Липецка. </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21</a:t>
            </a:fld>
            <a:endParaRPr lang="ru-RU"/>
          </a:p>
        </p:txBody>
      </p:sp>
    </p:spTree>
    <p:extLst>
      <p:ext uri="{BB962C8B-B14F-4D97-AF65-F5344CB8AC3E}">
        <p14:creationId xmlns:p14="http://schemas.microsoft.com/office/powerpoint/2010/main" val="734458784"/>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ru-RU" sz="1200" kern="1200">
                <a:solidFill>
                  <a:schemeClr val="tx1"/>
                </a:solidFill>
                <a:effectLst/>
                <a:latin typeface="+mn-lt"/>
                <a:ea typeface="+mn-ea"/>
                <a:cs typeface="+mn-cs"/>
              </a:rPr>
              <a:t>С целью повышения культурного уровня педагогов, обучающихся, родителей МБОУ СШ №41 им. М.Ю, Лермонтова города Липецка активно сотрудничает с учреждениями культуры Липецкой области и города Липецка. Традицией стали ежемесячные посещения спектаклей Липецкого государственного академического театра имени Л.Н. Толстого, Липецкого муниципального драматического театра, концерты Липецкой областной филармонии в школе, посещение художественных выставок. Ежегодно во время осенних каникул организуются коллективные экскурсии педагогов по достопримечательностям Липецкой области и городам России. </a:t>
            </a:r>
          </a:p>
          <a:p>
            <a:endParaRPr lang="ru-RU" sz="1200" kern="120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E7D2F9E-D167-4ED3-83EC-AE46EA34BEC3}" type="slidenum">
              <a:rPr lang="en-US" smtClean="0"/>
              <a:t>22</a:t>
            </a:fld>
            <a:endParaRPr lang="en-US"/>
          </a:p>
        </p:txBody>
      </p:sp>
    </p:spTree>
    <p:extLst>
      <p:ext uri="{BB962C8B-B14F-4D97-AF65-F5344CB8AC3E}">
        <p14:creationId xmlns:p14="http://schemas.microsoft.com/office/powerpoint/2010/main" val="2322406587"/>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Ежегодно во время осенних и весенних каникул организуются коллективные экскурсии педагогов по достопримечательностям Липецкой области и городам России.</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23</a:t>
            </a:fld>
            <a:endParaRPr lang="ru-RU"/>
          </a:p>
        </p:txBody>
      </p:sp>
    </p:spTree>
    <p:extLst>
      <p:ext uri="{BB962C8B-B14F-4D97-AF65-F5344CB8AC3E}">
        <p14:creationId xmlns:p14="http://schemas.microsoft.com/office/powerpoint/2010/main" val="2770860866"/>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Центром методической работы школы по мнению Василия Тимофеевича Рогожкина </a:t>
            </a:r>
            <a:r>
              <a:rPr lang="ru-RU" sz="1200" i="1" kern="1200" smtClean="0">
                <a:solidFill>
                  <a:schemeClr val="tx1"/>
                </a:solidFill>
                <a:effectLst/>
                <a:latin typeface="+mn-lt"/>
                <a:ea typeface="+mn-ea"/>
                <a:cs typeface="+mn-cs"/>
              </a:rPr>
              <a:t>(члена академии педагогических наук РСФСР)</a:t>
            </a:r>
            <a:r>
              <a:rPr lang="ru-RU" sz="1200" kern="1200" smtClean="0">
                <a:solidFill>
                  <a:schemeClr val="tx1"/>
                </a:solidFill>
                <a:effectLst/>
                <a:latin typeface="+mn-lt"/>
                <a:ea typeface="+mn-ea"/>
                <a:cs typeface="+mn-cs"/>
              </a:rPr>
              <a:t> является и остается педагогический совет. Тематические педсоветы определяют стратегию и тактику работы педагогического коллектива, направленную на реализацию основной общеобразовательной программы начального, основного и среднего общего образования, программы развития образовательного учреждения. </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25</a:t>
            </a:fld>
            <a:endParaRPr lang="ru-RU"/>
          </a:p>
        </p:txBody>
      </p:sp>
    </p:spTree>
    <p:extLst>
      <p:ext uri="{BB962C8B-B14F-4D97-AF65-F5344CB8AC3E}">
        <p14:creationId xmlns:p14="http://schemas.microsoft.com/office/powerpoint/2010/main" val="3267579839"/>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Методическая система только тогда эффективна, когда она обеспечивает развитие всех ее звеньев и участников образовательных отношений. Методическая система нашей школы представлена на слайде.</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3</a:t>
            </a:fld>
            <a:endParaRPr lang="ru-RU"/>
          </a:p>
        </p:txBody>
      </p:sp>
    </p:spTree>
    <p:extLst>
      <p:ext uri="{BB962C8B-B14F-4D97-AF65-F5344CB8AC3E}">
        <p14:creationId xmlns:p14="http://schemas.microsoft.com/office/powerpoint/2010/main" val="2234268636"/>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 Работа с молодыми специалистами традиционно является одной из самых  важных  составляющих  деятельности методической  работы  учреждения </a:t>
            </a:r>
          </a:p>
          <a:p>
            <a:r>
              <a:rPr lang="ru-RU" sz="1200" kern="1200" smtClean="0">
                <a:solidFill>
                  <a:schemeClr val="tx1"/>
                </a:solidFill>
                <a:effectLst/>
                <a:latin typeface="+mn-lt"/>
                <a:ea typeface="+mn-ea"/>
                <a:cs typeface="+mn-cs"/>
              </a:rPr>
              <a:t>образования . Известно, что окончание учреждения высшего образования</a:t>
            </a:r>
          </a:p>
          <a:p>
            <a:r>
              <a:rPr lang="ru-RU" sz="1200" kern="1200" smtClean="0">
                <a:solidFill>
                  <a:schemeClr val="tx1"/>
                </a:solidFill>
                <a:effectLst/>
                <a:latin typeface="+mn-lt"/>
                <a:ea typeface="+mn-ea"/>
                <a:cs typeface="+mn-cs"/>
              </a:rPr>
              <a:t>и получение диплома не означает, что начинающий педагог уже является профессионалом. Ему  предстоит  определенный  путь  профессионального  становления ,первоначальной частью которого является период адаптации </a:t>
            </a:r>
          </a:p>
          <a:p>
            <a:r>
              <a:rPr lang="ru-RU" sz="1200" kern="1200" smtClean="0">
                <a:solidFill>
                  <a:schemeClr val="tx1"/>
                </a:solidFill>
                <a:effectLst/>
                <a:latin typeface="+mn-lt"/>
                <a:ea typeface="+mn-ea"/>
                <a:cs typeface="+mn-cs"/>
              </a:rPr>
              <a:t>–«вживания» в профессию. В нашей школе создано объединение молодых учителй под названием «Школа молодого учителя», цель которого представлена на слайде.</a:t>
            </a:r>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28</a:t>
            </a:fld>
            <a:endParaRPr lang="ru-RU"/>
          </a:p>
        </p:txBody>
      </p:sp>
    </p:spTree>
    <p:extLst>
      <p:ext uri="{BB962C8B-B14F-4D97-AF65-F5344CB8AC3E}">
        <p14:creationId xmlns:p14="http://schemas.microsoft.com/office/powerpoint/2010/main" val="301791275"/>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«Если у Вас есть яблоко и у меня есть яблоко, и если мы обменяемся яблоками, то и у Вас и у меня останется по одному яблоку, а если у Вас есть идея и у меня есть идея, и мы обменяемся этими идеями, то у каждого из нас будет по две идеи» (Б. Шоу).</a:t>
            </a:r>
          </a:p>
          <a:p>
            <a:r>
              <a:rPr lang="ru-RU" sz="1200" kern="1200">
                <a:solidFill>
                  <a:schemeClr val="tx1"/>
                </a:solidFill>
                <a:effectLst/>
                <a:latin typeface="+mn-lt"/>
                <a:ea typeface="+mn-ea"/>
                <a:cs typeface="+mn-cs"/>
              </a:rPr>
              <a:t>	Основная деятельность межпредметных кафедр, объединений направлена на повышение профессионального уровня и совершенствование педагогического мастерства педагога. </a:t>
            </a:r>
          </a:p>
          <a:p>
            <a:endParaRPr lang="ru-RU"/>
          </a:p>
        </p:txBody>
      </p:sp>
      <p:sp>
        <p:nvSpPr>
          <p:cNvPr id="4" name="Номер слайда 3"/>
          <p:cNvSpPr>
            <a:spLocks noGrp="1"/>
          </p:cNvSpPr>
          <p:nvPr>
            <p:ph type="sldNum" sz="quarter" idx="5"/>
          </p:nvPr>
        </p:nvSpPr>
        <p:spPr/>
        <p:txBody>
          <a:bodyPr/>
          <a:lstStyle/>
          <a:p>
            <a:fld id="{2E7D2F9E-D167-4ED3-83EC-AE46EA34BEC3}" type="slidenum">
              <a:rPr lang="en-US" smtClean="0"/>
              <a:t>33</a:t>
            </a:fld>
            <a:endParaRPr lang="en-US"/>
          </a:p>
        </p:txBody>
      </p:sp>
    </p:spTree>
    <p:extLst>
      <p:ext uri="{BB962C8B-B14F-4D97-AF65-F5344CB8AC3E}">
        <p14:creationId xmlns:p14="http://schemas.microsoft.com/office/powerpoint/2010/main" val="3952479758"/>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Темы заседаний предметных кафедр актуальны, имеют практическую направленность, обеспечивают совершенствование педагогического мастерства педагога, тесно связаны с Программой развития, а также с реализуемыми проектами муниципальной и региональной систем  образования. </a:t>
            </a:r>
          </a:p>
          <a:p>
            <a:r>
              <a:rPr lang="ru-RU" sz="1200" kern="1200" smtClean="0">
                <a:solidFill>
                  <a:schemeClr val="tx1"/>
                </a:solidFill>
                <a:effectLst/>
                <a:latin typeface="+mn-lt"/>
                <a:ea typeface="+mn-ea"/>
                <a:cs typeface="+mn-cs"/>
              </a:rPr>
              <a:t> </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34</a:t>
            </a:fld>
            <a:endParaRPr lang="ru-RU"/>
          </a:p>
        </p:txBody>
      </p:sp>
    </p:spTree>
    <p:extLst>
      <p:ext uri="{BB962C8B-B14F-4D97-AF65-F5344CB8AC3E}">
        <p14:creationId xmlns:p14="http://schemas.microsoft.com/office/powerpoint/2010/main" val="1473825536"/>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a:solidFill>
                  <a:schemeClr val="tx1"/>
                </a:solidFill>
                <a:effectLst/>
                <a:latin typeface="+mn-lt"/>
                <a:ea typeface="+mn-ea"/>
                <a:cs typeface="+mn-cs"/>
              </a:rPr>
              <a:t>В МБОУ СШ № 41 имени М.Ю. Лермонтова города Липецка  создана и функционирует система преемственности на всех уровнях образования как необходимое условие непрерывного образования. Осуществить преемственность между уровнями НОО и ООО, ОО и СОО образования позволяет выполнение программ «Ступеньки к школе», «Первый раз в 5 класс», «Новые горизонты».</a:t>
            </a:r>
          </a:p>
          <a:p>
            <a:r>
              <a:rPr lang="ru-RU" sz="1200" kern="1200">
                <a:solidFill>
                  <a:schemeClr val="tx1"/>
                </a:solidFill>
                <a:effectLst/>
                <a:latin typeface="+mn-lt"/>
                <a:ea typeface="+mn-ea"/>
                <a:cs typeface="+mn-cs"/>
              </a:rPr>
              <a:t> </a:t>
            </a:r>
          </a:p>
          <a:p>
            <a:r>
              <a:rPr lang="ru-RU" sz="1200" kern="1200">
                <a:solidFill>
                  <a:schemeClr val="tx1"/>
                </a:solidFill>
                <a:effectLst/>
                <a:latin typeface="+mn-lt"/>
                <a:ea typeface="+mn-ea"/>
                <a:cs typeface="+mn-cs"/>
              </a:rPr>
              <a:t>Преемственность в образовании предполагает решение последовательной цепи задач, сначала учебных, затем жизненных, обеспечивающих продвижение личности на каждом временном отрезке жизни, способствующих плавному переходу от одного вида деятельности к другому. Последовательное решение образовательных задач может достигаться за счет преемственности в содержании образования: стандартах, программах, педагогических технологиях.</a:t>
            </a:r>
          </a:p>
          <a:p>
            <a:r>
              <a:rPr lang="ru-RU" sz="1200" kern="1200">
                <a:solidFill>
                  <a:schemeClr val="tx1"/>
                </a:solidFill>
                <a:effectLst/>
                <a:latin typeface="+mn-lt"/>
                <a:ea typeface="+mn-ea"/>
                <a:cs typeface="+mn-cs"/>
              </a:rPr>
              <a:t>Современное образование направлено на реализацию непрерывного образования ребенка, которое в научных источниках понимается как связь, согласованность и перспективность всех компонентов системы (целей, задач, принципов, содержания, методов, средств, форм организации процесса воспитания и обучения) на каждой ступени образования. Это представляет собой масштабную реализацию дидактического принципа преемственности между различными уровнями образования.</a:t>
            </a:r>
          </a:p>
          <a:p>
            <a:r>
              <a:rPr lang="ru-RU" sz="1200" kern="1200">
                <a:solidFill>
                  <a:schemeClr val="tx1"/>
                </a:solidFill>
                <a:effectLst/>
                <a:latin typeface="+mn-lt"/>
                <a:ea typeface="+mn-ea"/>
                <a:cs typeface="+mn-cs"/>
              </a:rPr>
              <a:t> </a:t>
            </a:r>
          </a:p>
          <a:p>
            <a:r>
              <a:rPr lang="ru-RU" sz="1200" kern="1200">
                <a:solidFill>
                  <a:schemeClr val="tx1"/>
                </a:solidFill>
                <a:effectLst/>
                <a:latin typeface="+mn-lt"/>
                <a:ea typeface="+mn-ea"/>
                <a:cs typeface="+mn-cs"/>
              </a:rPr>
              <a:t>Вопросы обеспечения преемственности в деятельности различных звеньев системы образования постоянно привлекают внимание как учёных, так и педагогов. Это не случайно. Без плодотворного их разрешения невозможно обеспечить единство обучения и воспитания детей на различных возрастных этапах. Создавая преемственные связи, соединяющие воспитание и обучение детей в целостный педагогический процесс, важно строить их на единой организационной, методической, психодиагностической и коррекционно-развивающей основе. Правильно организованная работа по преемственности - залог успешного обучения детей в школе</a:t>
            </a:r>
          </a:p>
          <a:p>
            <a:r>
              <a:rPr lang="ru-RU" sz="1200" kern="1200">
                <a:solidFill>
                  <a:schemeClr val="tx1"/>
                </a:solidFill>
                <a:effectLst/>
                <a:latin typeface="+mn-lt"/>
                <a:ea typeface="+mn-ea"/>
                <a:cs typeface="+mn-cs"/>
              </a:rPr>
              <a:t> </a:t>
            </a:r>
          </a:p>
          <a:p>
            <a:r>
              <a:rPr lang="ru-RU" sz="1200" kern="1200">
                <a:solidFill>
                  <a:schemeClr val="tx1"/>
                </a:solidFill>
                <a:effectLst/>
                <a:latin typeface="+mn-lt"/>
                <a:ea typeface="+mn-ea"/>
                <a:cs typeface="+mn-cs"/>
              </a:rPr>
              <a:t>Понятие преемственности трактуется широко - как непрерывный процесс воспитания и обучения ребёнка, имеющий общие и специфические цели для каждого возрастного периода, т.е. – это связь между различными ступенями развития, сущность которой состоит в сохранении тех или иных элементов целого или отдельных характеристик при переходе к новому состоянию. И не случайно в настоящее время необходимость сохранения преемственности и целостности образовательной среды относится к числу важнейших приоритетов НАШЕЙ ШКОЛЫ.</a:t>
            </a:r>
          </a:p>
          <a:p>
            <a:endParaRPr lang="ru-RU"/>
          </a:p>
        </p:txBody>
      </p:sp>
      <p:sp>
        <p:nvSpPr>
          <p:cNvPr id="4" name="Номер слайда 3"/>
          <p:cNvSpPr>
            <a:spLocks noGrp="1"/>
          </p:cNvSpPr>
          <p:nvPr>
            <p:ph type="sldNum" sz="quarter" idx="5"/>
          </p:nvPr>
        </p:nvSpPr>
        <p:spPr/>
        <p:txBody>
          <a:bodyPr/>
          <a:lstStyle/>
          <a:p>
            <a:fld id="{2E7D2F9E-D167-4ED3-83EC-AE46EA34BEC3}" type="slidenum">
              <a:rPr lang="en-US" smtClean="0"/>
              <a:t>46</a:t>
            </a:fld>
            <a:endParaRPr lang="en-US"/>
          </a:p>
        </p:txBody>
      </p:sp>
    </p:spTree>
    <p:extLst>
      <p:ext uri="{BB962C8B-B14F-4D97-AF65-F5344CB8AC3E}">
        <p14:creationId xmlns:p14="http://schemas.microsoft.com/office/powerpoint/2010/main" val="1913959182"/>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Приоритетная цель методической работы в образовательной организации в современных условиях модернизации образования, состоит в том, чтобы повысить профессиональную компетентность педагогов и создать систему их непрерывного профессионального развития.</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4</a:t>
            </a:fld>
            <a:endParaRPr lang="ru-RU"/>
          </a:p>
        </p:txBody>
      </p:sp>
    </p:spTree>
    <p:extLst>
      <p:ext uri="{BB962C8B-B14F-4D97-AF65-F5344CB8AC3E}">
        <p14:creationId xmlns:p14="http://schemas.microsoft.com/office/powerpoint/2010/main" val="99619255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Важно отметить, что организация методической работы должна ориентироваться не только на требования федеральных государственных образовательных стандартов, но и на ряд других актуальных документов, определяющих современную государственную политику в области образования, в частности:</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5</a:t>
            </a:fld>
            <a:endParaRPr lang="ru-RU"/>
          </a:p>
        </p:txBody>
      </p:sp>
    </p:spTree>
    <p:extLst>
      <p:ext uri="{BB962C8B-B14F-4D97-AF65-F5344CB8AC3E}">
        <p14:creationId xmlns:p14="http://schemas.microsoft.com/office/powerpoint/2010/main" val="2820582443"/>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Данные документы позволяют выделить основные задачи, стоящие перед системой образования и образовательными организациями, которые являются приоритетными в методической работе</a:t>
            </a:r>
            <a:endParaRPr lang="ru-RU"/>
          </a:p>
        </p:txBody>
      </p:sp>
      <p:sp>
        <p:nvSpPr>
          <p:cNvPr id="4" name="Номер слайда 3"/>
          <p:cNvSpPr>
            <a:spLocks noGrp="1"/>
          </p:cNvSpPr>
          <p:nvPr>
            <p:ph type="sldNum" sz="quarter" idx="5"/>
          </p:nvPr>
        </p:nvSpPr>
        <p:spPr/>
        <p:txBody>
          <a:bodyPr/>
          <a:lstStyle/>
          <a:p>
            <a:fld id="{2E7D2F9E-D167-4ED3-83EC-AE46EA34BEC3}" type="slidenum">
              <a:rPr lang="en-US" smtClean="0"/>
              <a:t>6</a:t>
            </a:fld>
            <a:endParaRPr lang="en-US"/>
          </a:p>
        </p:txBody>
      </p:sp>
    </p:spTree>
    <p:extLst>
      <p:ext uri="{BB962C8B-B14F-4D97-AF65-F5344CB8AC3E}">
        <p14:creationId xmlns:p14="http://schemas.microsoft.com/office/powerpoint/2010/main" val="131530833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Исходя из поставленных задач, мы определи следующую структуру методической работы, которая содержит систему взаимодействия, подчиненности, контроля субъектов деятельности, служит для упорядочения процессов, их целенаправленности. </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7</a:t>
            </a:fld>
            <a:endParaRPr lang="ru-RU"/>
          </a:p>
        </p:txBody>
      </p:sp>
    </p:spTree>
    <p:extLst>
      <p:ext uri="{BB962C8B-B14F-4D97-AF65-F5344CB8AC3E}">
        <p14:creationId xmlns:p14="http://schemas.microsoft.com/office/powerpoint/2010/main" val="2120335411"/>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Основными условиями эффективности методической работы мы считает:</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8</a:t>
            </a:fld>
            <a:endParaRPr lang="ru-RU"/>
          </a:p>
        </p:txBody>
      </p:sp>
    </p:spTree>
    <p:extLst>
      <p:ext uri="{BB962C8B-B14F-4D97-AF65-F5344CB8AC3E}">
        <p14:creationId xmlns:p14="http://schemas.microsoft.com/office/powerpoint/2010/main" val="928950553"/>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200" kern="1200" smtClean="0">
                <a:solidFill>
                  <a:schemeClr val="tx1"/>
                </a:solidFill>
                <a:effectLst/>
                <a:latin typeface="+mn-lt"/>
                <a:ea typeface="+mn-ea"/>
                <a:cs typeface="+mn-cs"/>
              </a:rPr>
              <a:t>Наше видение критериев эффективности методической работы представлено на слайде</a:t>
            </a:r>
          </a:p>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9</a:t>
            </a:fld>
            <a:endParaRPr lang="ru-RU"/>
          </a:p>
        </p:txBody>
      </p:sp>
    </p:spTree>
    <p:extLst>
      <p:ext uri="{BB962C8B-B14F-4D97-AF65-F5344CB8AC3E}">
        <p14:creationId xmlns:p14="http://schemas.microsoft.com/office/powerpoint/2010/main" val="4075475726"/>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78CE23-415D-455A-9EB5-47E7C3E32F72}" type="slidenum">
              <a:rPr lang="ru-RU" smtClean="0"/>
              <a:t>10</a:t>
            </a:fld>
            <a:endParaRPr lang="ru-RU"/>
          </a:p>
        </p:txBody>
      </p:sp>
    </p:spTree>
    <p:extLst>
      <p:ext uri="{BB962C8B-B14F-4D97-AF65-F5344CB8AC3E}">
        <p14:creationId xmlns:p14="http://schemas.microsoft.com/office/powerpoint/2010/main" val="360412936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D4CC1583-19C2-445C-95FA-A70871E05F5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03A5486A-C161-425C-A383-9D1AA1977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2C422A5-B09C-47C4-9C8A-9B9C05176A6D}"/>
              </a:ext>
            </a:extLst>
          </p:cNvPr>
          <p:cNvSpPr>
            <a:spLocks noGrp="1"/>
          </p:cNvSpPr>
          <p:nvPr>
            <p:ph type="dt" sz="half" idx="10"/>
          </p:nvPr>
        </p:nvSpPr>
        <p:spPr/>
        <p:txBody>
          <a:bodyPr/>
          <a:lstStyle/>
          <a:p>
            <a:fld id="{2293E2BF-9ADC-477C-B985-ED6A3FE2C52E}" type="datetimeFigureOut">
              <a:rPr lang="ru-RU" smtClean="0"/>
              <a:t>26.01.2024</a:t>
            </a:fld>
            <a:endParaRPr lang="ru-RU"/>
          </a:p>
        </p:txBody>
      </p:sp>
      <p:sp>
        <p:nvSpPr>
          <p:cNvPr id="5" name="Нижний колонтитул 4">
            <a:extLst>
              <a:ext uri="{FF2B5EF4-FFF2-40B4-BE49-F238E27FC236}">
                <a16:creationId xmlns:a16="http://schemas.microsoft.com/office/drawing/2014/main" xmlns="" id="{DB7E6C82-6792-4FBB-A79A-3F80C4AF24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4855793-DEBA-4AE8-B065-700CB9549312}"/>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3692433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Пользовательский маке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23721462-A9E1-4536-9F2D-B2F8F2185D48}"/>
              </a:ext>
            </a:extLst>
          </p:cNvPr>
          <p:cNvSpPr>
            <a:spLocks noGrp="1"/>
          </p:cNvSpPr>
          <p:nvPr>
            <p:ph type="title"/>
          </p:nvPr>
        </p:nvSpPr>
        <p:spPr>
          <a:xfrm>
            <a:off x="838200" y="365125"/>
            <a:ext cx="10515599" cy="1325563"/>
          </a:xfrm>
        </p:spPr>
        <p:txBody>
          <a:bodyPr/>
          <a:lstStyle>
            <a:lvl1pPr>
              <a:defRPr b="1">
                <a:solidFill>
                  <a:schemeClr val="accent1"/>
                </a:solidFill>
              </a:defRPr>
            </a:lvl1pPr>
          </a:lstStyle>
          <a:p>
            <a:r>
              <a:rPr lang="ru-RU"/>
              <a:t>Образец заголовка</a:t>
            </a:r>
          </a:p>
        </p:txBody>
      </p:sp>
      <p:sp>
        <p:nvSpPr>
          <p:cNvPr id="6" name="Прямоугольник 5">
            <a:extLst>
              <a:ext uri="{FF2B5EF4-FFF2-40B4-BE49-F238E27FC236}">
                <a16:creationId xmlns:a16="http://schemas.microsoft.com/office/drawing/2014/main" xmlns="" id="{1D1B458C-BFE5-4FED-890B-A3C81CBD9E00}"/>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474EC097-BE1E-47C5-A4A4-558BFD9F9C06}"/>
              </a:ext>
            </a:extLst>
          </p:cNvPr>
          <p:cNvSpPr/>
          <p:nvPr userDrawn="1"/>
        </p:nvSpPr>
        <p:spPr>
          <a:xfrm>
            <a:off x="12450" y="6772425"/>
            <a:ext cx="12192000" cy="9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a16="http://schemas.microsoft.com/office/drawing/2014/main" xmlns="" id="{ECD6CA42-8F84-4EF7-AC44-C6D7CA7B5256}"/>
              </a:ext>
            </a:extLst>
          </p:cNvPr>
          <p:cNvGrpSpPr/>
          <p:nvPr userDrawn="1"/>
        </p:nvGrpSpPr>
        <p:grpSpPr>
          <a:xfrm>
            <a:off x="0" y="49500"/>
            <a:ext cx="2844750" cy="274500"/>
            <a:chOff x="5228062" y="49500"/>
            <a:chExt cx="2844750" cy="274500"/>
          </a:xfrm>
          <a:solidFill>
            <a:schemeClr val="tx2"/>
          </a:solidFill>
        </p:grpSpPr>
        <p:sp>
          <p:nvSpPr>
            <p:cNvPr id="10" name="Прямоугольник 9">
              <a:extLst>
                <a:ext uri="{FF2B5EF4-FFF2-40B4-BE49-F238E27FC236}">
                  <a16:creationId xmlns:a16="http://schemas.microsoft.com/office/drawing/2014/main" xmlns=""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объединение 10">
              <a:extLst>
                <a:ext uri="{FF2B5EF4-FFF2-40B4-BE49-F238E27FC236}">
                  <a16:creationId xmlns:a16="http://schemas.microsoft.com/office/drawing/2014/main" xmlns=""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xmlns="" id="{F77822EB-8A6C-4A70-8594-303E6651250C}"/>
              </a:ext>
            </a:extLst>
          </p:cNvPr>
          <p:cNvGrpSpPr/>
          <p:nvPr userDrawn="1"/>
        </p:nvGrpSpPr>
        <p:grpSpPr>
          <a:xfrm>
            <a:off x="9382650" y="6596925"/>
            <a:ext cx="2844750" cy="274500"/>
            <a:chOff x="9347250" y="6571200"/>
            <a:chExt cx="2844750" cy="274500"/>
          </a:xfrm>
          <a:solidFill>
            <a:schemeClr val="tx2"/>
          </a:solidFill>
        </p:grpSpPr>
        <p:sp>
          <p:nvSpPr>
            <p:cNvPr id="13" name="Прямоугольник 12">
              <a:extLst>
                <a:ext uri="{FF2B5EF4-FFF2-40B4-BE49-F238E27FC236}">
                  <a16:creationId xmlns:a16="http://schemas.microsoft.com/office/drawing/2014/main" xmlns=""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объединение 13">
              <a:extLst>
                <a:ext uri="{FF2B5EF4-FFF2-40B4-BE49-F238E27FC236}">
                  <a16:creationId xmlns:a16="http://schemas.microsoft.com/office/drawing/2014/main" xmlns=""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a16="http://schemas.microsoft.com/office/drawing/2014/main" xmlns="" id="{57C0137E-3F0D-4D70-B2CA-0E5AD27AD19D}"/>
              </a:ext>
            </a:extLst>
          </p:cNvPr>
          <p:cNvSpPr>
            <a:spLocks noGrp="1"/>
          </p:cNvSpPr>
          <p:nvPr>
            <p:ph type="body" sz="quarter" idx="14"/>
          </p:nvPr>
        </p:nvSpPr>
        <p:spPr>
          <a:xfrm>
            <a:off x="838200" y="2033588"/>
            <a:ext cx="10444163" cy="404971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47060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_Пользовательский макет">
    <p:spTree>
      <p:nvGrpSpPr>
        <p:cNvPr id="1" name=""/>
        <p:cNvGrpSpPr/>
        <p:nvPr/>
      </p:nvGrpSpPr>
      <p:grpSpPr>
        <a:xfrm>
          <a:off x="0" y="0"/>
          <a:ext cx="0" cy="0"/>
        </a:xfrm>
      </p:grpSpPr>
      <p:sp>
        <p:nvSpPr>
          <p:cNvPr id="6" name="Прямоугольник 5">
            <a:extLst>
              <a:ext uri="{FF2B5EF4-FFF2-40B4-BE49-F238E27FC236}">
                <a16:creationId xmlns:a16="http://schemas.microsoft.com/office/drawing/2014/main" xmlns="" id="{CBB7FDFF-D2AD-4235-A46C-DC66DD4D1013}"/>
              </a:ext>
            </a:extLst>
          </p:cNvPr>
          <p:cNvSpPr/>
          <p:nvPr userDrawn="1"/>
        </p:nvSpPr>
        <p:spPr>
          <a:xfrm>
            <a:off x="0" y="4509000"/>
            <a:ext cx="12192000" cy="23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solidFill>
            </a:endParaRPr>
          </a:p>
        </p:txBody>
      </p:sp>
      <p:sp>
        <p:nvSpPr>
          <p:cNvPr id="10" name="Текст 9">
            <a:extLst>
              <a:ext uri="{FF2B5EF4-FFF2-40B4-BE49-F238E27FC236}">
                <a16:creationId xmlns:a16="http://schemas.microsoft.com/office/drawing/2014/main" xmlns="" id="{4070D4A9-B599-4348-B256-0E428B8B824E}"/>
              </a:ext>
            </a:extLst>
          </p:cNvPr>
          <p:cNvSpPr>
            <a:spLocks noGrp="1"/>
          </p:cNvSpPr>
          <p:nvPr>
            <p:ph type="body" sz="quarter" idx="10"/>
          </p:nvPr>
        </p:nvSpPr>
        <p:spPr>
          <a:xfrm>
            <a:off x="785813" y="1314450"/>
            <a:ext cx="10664825" cy="2924550"/>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Заголовок 3">
            <a:extLst>
              <a:ext uri="{FF2B5EF4-FFF2-40B4-BE49-F238E27FC236}">
                <a16:creationId xmlns:a16="http://schemas.microsoft.com/office/drawing/2014/main" xmlns="" id="{1D6F7538-3390-41DD-B230-F5083FB829A9}"/>
              </a:ext>
            </a:extLst>
          </p:cNvPr>
          <p:cNvSpPr>
            <a:spLocks noGrp="1"/>
          </p:cNvSpPr>
          <p:nvPr>
            <p:ph type="title"/>
          </p:nvPr>
        </p:nvSpPr>
        <p:spPr>
          <a:xfrm>
            <a:off x="785813" y="55937"/>
            <a:ext cx="10515600" cy="917937"/>
          </a:xfrm>
        </p:spPr>
        <p:txBody>
          <a:bodyPr/>
          <a:lstStyle/>
          <a:p>
            <a:r>
              <a:rPr lang="ru-RU"/>
              <a:t>Образец заголовка</a:t>
            </a:r>
          </a:p>
        </p:txBody>
      </p:sp>
    </p:spTree>
    <p:extLst>
      <p:ext uri="{BB962C8B-B14F-4D97-AF65-F5344CB8AC3E}">
        <p14:creationId xmlns:p14="http://schemas.microsoft.com/office/powerpoint/2010/main" val="1682573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06AB12F-3919-42A5-9D52-28C1DE361D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B5FE983-91ED-40FC-9704-B9703B862A1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35FD293-9E72-4E85-80A3-FF4D8D8E6E97}"/>
              </a:ext>
            </a:extLst>
          </p:cNvPr>
          <p:cNvSpPr>
            <a:spLocks noGrp="1"/>
          </p:cNvSpPr>
          <p:nvPr>
            <p:ph type="dt" sz="half" idx="10"/>
          </p:nvPr>
        </p:nvSpPr>
        <p:spPr/>
        <p:txBody>
          <a:bodyPr/>
          <a:lstStyle/>
          <a:p>
            <a:fld id="{2293E2BF-9ADC-477C-B985-ED6A3FE2C52E}" type="datetimeFigureOut">
              <a:rPr lang="ru-RU" smtClean="0"/>
              <a:t>26.01.2024</a:t>
            </a:fld>
            <a:endParaRPr lang="ru-RU"/>
          </a:p>
        </p:txBody>
      </p:sp>
      <p:sp>
        <p:nvSpPr>
          <p:cNvPr id="5" name="Нижний колонтитул 4">
            <a:extLst>
              <a:ext uri="{FF2B5EF4-FFF2-40B4-BE49-F238E27FC236}">
                <a16:creationId xmlns:a16="http://schemas.microsoft.com/office/drawing/2014/main" xmlns="" id="{7323688E-55E4-4D81-890E-EC336702E8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47A172E-A83B-408A-B0A4-2E5F7035D2AE}"/>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2658512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2770D95C-0797-4F7D-BC50-20E74033F65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16A4E088-2564-49AE-8E4F-8DD392A1CF2D}"/>
              </a:ext>
            </a:extLst>
          </p:cNvPr>
          <p:cNvSpPr>
            <a:spLocks noGrp="1"/>
          </p:cNvSpPr>
          <p:nvPr>
            <p:ph type="dt" sz="half" idx="10"/>
          </p:nvPr>
        </p:nvSpPr>
        <p:spPr/>
        <p:txBody>
          <a:bodyPr/>
          <a:lstStyle/>
          <a:p>
            <a:fld id="{2293E2BF-9ADC-477C-B985-ED6A3FE2C52E}" type="datetimeFigureOut">
              <a:rPr lang="ru-RU" smtClean="0"/>
              <a:t>26.01.2024</a:t>
            </a:fld>
            <a:endParaRPr lang="ru-RU"/>
          </a:p>
        </p:txBody>
      </p:sp>
      <p:sp>
        <p:nvSpPr>
          <p:cNvPr id="4" name="Нижний колонтитул 3">
            <a:extLst>
              <a:ext uri="{FF2B5EF4-FFF2-40B4-BE49-F238E27FC236}">
                <a16:creationId xmlns:a16="http://schemas.microsoft.com/office/drawing/2014/main" xmlns="" id="{01D8E9E9-6661-4367-AB64-688C61CDFC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E15DA628-06E5-4D9C-A79C-DB0B4A4F2A07}"/>
              </a:ext>
            </a:extLst>
          </p:cNvPr>
          <p:cNvSpPr>
            <a:spLocks noGrp="1"/>
          </p:cNvSpPr>
          <p:nvPr>
            <p:ph type="sldNum" sz="quarter" idx="12"/>
          </p:nvPr>
        </p:nvSpPr>
        <p:spPr/>
        <p:txBody>
          <a:bodyPr/>
          <a:lstStyle/>
          <a:p>
            <a:fld id="{F27424E6-770A-4943-8DFB-C07B33ECB3B4}" type="slidenum">
              <a:rPr lang="ru-RU" smtClean="0"/>
              <a:t>‹#›</a:t>
            </a:fld>
            <a:endParaRPr lang="ru-RU"/>
          </a:p>
        </p:txBody>
      </p:sp>
    </p:spTree>
    <p:extLst>
      <p:ext uri="{BB962C8B-B14F-4D97-AF65-F5344CB8AC3E}">
        <p14:creationId xmlns:p14="http://schemas.microsoft.com/office/powerpoint/2010/main" val="1826673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
        <p:nvSpPr>
          <p:cNvPr id="10" name="Text Placeholder 3"/>
          <p:cNvSpPr>
            <a:spLocks noGrp="1"/>
          </p:cNvSpPr>
          <p:nvPr>
            <p:ph type="body" sz="half" idx="2" hasCustomPrompt="1"/>
          </p:nvPr>
        </p:nvSpPr>
        <p:spPr>
          <a:xfrm>
            <a:off x="508001" y="1026697"/>
            <a:ext cx="11157819" cy="231007"/>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Arial" panose="020b0604020202020204" pitchFamily="34" charset="0"/>
                <a:ea typeface="Roboto" panose="02000000000000000000" pitchFamily="2" charset="0"/>
                <a:cs typeface="Arial" panose="020b0604020202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4" name="Title 1"/>
          <p:cNvSpPr>
            <a:spLocks noGrp="1"/>
          </p:cNvSpPr>
          <p:nvPr>
            <p:ph type="title"/>
          </p:nvPr>
        </p:nvSpPr>
        <p:spPr>
          <a:xfrm>
            <a:off x="529924" y="467784"/>
            <a:ext cx="11132153" cy="522816"/>
          </a:xfrm>
          <a:prstGeom prst="rect">
            <a:avLst/>
          </a:prstGeom>
        </p:spPr>
        <p:txBody>
          <a:bodyPr lIns="0" tIns="0" rIns="0" bIns="0" anchor="ctr"/>
          <a:lstStyle>
            <a:lvl1pPr algn="l">
              <a:defRPr sz="3733">
                <a:solidFill>
                  <a:schemeClr val="tx1">
                    <a:lumMod val="50000"/>
                    <a:lumOff val="50000"/>
                  </a:schemeClr>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475663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image" Target="../media/image1.png" /><Relationship Id="rId8" Type="http://schemas.openxmlformats.org/officeDocument/2006/relationships/hyperlink" Target="https://presentation-creation.ru/" TargetMode="Externa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548E8430-DDB9-4451-9D36-B3AF2E769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CBE93D94-3035-46FC-A88F-4C3D803A5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FC1E060-1FC4-4335-BB7B-E97E627FA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3E2BF-9ADC-477C-B985-ED6A3FE2C52E}" type="datetimeFigureOut">
              <a:rPr lang="ru-RU" smtClean="0"/>
              <a:t>26.01.2024</a:t>
            </a:fld>
            <a:endParaRPr lang="ru-RU"/>
          </a:p>
        </p:txBody>
      </p:sp>
      <p:sp>
        <p:nvSpPr>
          <p:cNvPr id="5" name="Нижний колонтитул 4">
            <a:extLst>
              <a:ext uri="{FF2B5EF4-FFF2-40B4-BE49-F238E27FC236}">
                <a16:creationId xmlns:a16="http://schemas.microsoft.com/office/drawing/2014/main" xmlns="" id="{66DED04A-12F8-4119-ACB5-AA522965E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DF0D0D2-7346-4BE2-B3F5-7DE8403A2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424E6-770A-4943-8DFB-C07B33ECB3B4}" type="slidenum">
              <a:rPr lang="ru-RU" smtClean="0"/>
              <a:t>‹#›</a:t>
            </a:fld>
            <a:endParaRPr lang="ru-RU"/>
          </a:p>
        </p:txBody>
      </p:sp>
      <p:pic>
        <p:nvPicPr>
          <p:cNvPr id="7" name="Рисунок 6">
            <a:hlinkClick r:id="rId8"/>
            <a:extLst>
              <a:ext uri="{FF2B5EF4-FFF2-40B4-BE49-F238E27FC236}">
                <a16:creationId xmlns:a16="http://schemas.microsoft.com/office/drawing/2014/main" xmlns="" id="{43780347-ADC3-4039-95E5-9DAF405C2D4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28056890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50" r:id="rId4"/>
    <p:sldLayoutId id="2147483654" r:id="rId5"/>
    <p:sldLayoutId id="2147483668"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 Id="rId8"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 Id="rId8" Type="http://schemas.openxmlformats.org/officeDocument/2006/relationships/image" Target="../media/image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4.jpeg" /><Relationship Id="rId4"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hyperlink" Target="https://doal.ru/sites/default/files/proekt.pdf" TargetMode="External" /><Relationship Id="rId11" Type="http://schemas.openxmlformats.org/officeDocument/2006/relationships/hyperlink" Target="https://doal.ru/sites/default/files/1150_ot_cifrovizacii_k_cifrovoy_transformacii.pdf#overlay-context=node/6611" TargetMode="External" /><Relationship Id="rId2" Type="http://schemas.openxmlformats.org/officeDocument/2006/relationships/notesSlide" Target="../notesSlides/notesSlide12.xml" /><Relationship Id="rId3" Type="http://schemas.openxmlformats.org/officeDocument/2006/relationships/image" Target="../media/image7.jpeg" /><Relationship Id="rId4" Type="http://schemas.openxmlformats.org/officeDocument/2006/relationships/hyperlink" Target="https://doal.ru/sites/default/files/1808_6.pdf" TargetMode="External" /><Relationship Id="rId5" Type="http://schemas.openxmlformats.org/officeDocument/2006/relationships/hyperlink" Target="https://doal.ru/sites/default/files/proekt_16022023.pdf" TargetMode="External" /><Relationship Id="rId6" Type="http://schemas.openxmlformats.org/officeDocument/2006/relationships/hyperlink" Target="https://doal.ru/sites/default/files/0208_40.pdf" TargetMode="External" /><Relationship Id="rId7" Type="http://schemas.openxmlformats.org/officeDocument/2006/relationships/hyperlink" Target="https://doal.ru/sites/default/files/260721.pdf" TargetMode="External" /><Relationship Id="rId8" Type="http://schemas.openxmlformats.org/officeDocument/2006/relationships/hyperlink" Target="https://doal.ru/sites/default/files/090821_0.pdf" TargetMode="External" /><Relationship Id="rId9" Type="http://schemas.openxmlformats.org/officeDocument/2006/relationships/hyperlink" Target="https://doal.ru/sites/default/files/694_100523.pdf" TargetMode="Ex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7.jpeg" /><Relationship Id="rId11" Type="http://schemas.openxmlformats.org/officeDocument/2006/relationships/image" Target="../media/image21.png" /><Relationship Id="rId12" Type="http://schemas.openxmlformats.org/officeDocument/2006/relationships/image" Target="../media/image22.png" /><Relationship Id="rId2" Type="http://schemas.openxmlformats.org/officeDocument/2006/relationships/notesSlide" Target="../notesSlides/notesSlide13.xml" /><Relationship Id="rId3" Type="http://schemas.openxmlformats.org/officeDocument/2006/relationships/image" Target="../media/image15.png" /><Relationship Id="rId4" Type="http://schemas.openxmlformats.org/officeDocument/2006/relationships/image" Target="../media/image16.png" /><Relationship Id="rId5" Type="http://schemas.microsoft.com/office/2007/relationships/hdphoto" Target="../media/image17.wdp" /><Relationship Id="rId6" Type="http://schemas.openxmlformats.org/officeDocument/2006/relationships/chart" Target="../charts/chart1.xml" /><Relationship Id="rId7" Type="http://schemas.openxmlformats.org/officeDocument/2006/relationships/image" Target="../media/image18.png" /><Relationship Id="rId8" Type="http://schemas.openxmlformats.org/officeDocument/2006/relationships/image" Target="../media/image19.png" /><Relationship Id="rId9" Type="http://schemas.openxmlformats.org/officeDocument/2006/relationships/image" Target="../media/image2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3.png" /><Relationship Id="rId4" Type="http://schemas.openxmlformats.org/officeDocument/2006/relationships/image" Target="../media/image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jpeg" /><Relationship Id="rId3" Type="http://schemas.openxmlformats.org/officeDocument/2006/relationships/image" Target="../media/image25.jpeg" /><Relationship Id="rId4" Type="http://schemas.openxmlformats.org/officeDocument/2006/relationships/image" Target="../media/image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27.jpeg" /><Relationship Id="rId4"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7.jpeg" /><Relationship Id="rId4" Type="http://schemas.microsoft.com/office/2007/relationships/diagramDrawing" Target="../diagrams/drawing6.xml" /><Relationship Id="rId5" Type="http://schemas.openxmlformats.org/officeDocument/2006/relationships/diagramData" Target="../diagrams/data6.xml" /><Relationship Id="rId6" Type="http://schemas.openxmlformats.org/officeDocument/2006/relationships/diagramLayout" Target="../diagrams/layout6.xml" /><Relationship Id="rId7" Type="http://schemas.openxmlformats.org/officeDocument/2006/relationships/diagramQuickStyle" Target="../diagrams/quickStyle6.xml" /><Relationship Id="rId8" Type="http://schemas.openxmlformats.org/officeDocument/2006/relationships/diagramColors" Target="../diagrams/colors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7.jpeg" /><Relationship Id="rId4" Type="http://schemas.openxmlformats.org/officeDocument/2006/relationships/image" Target="../media/image2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 Id="rId3" Type="http://schemas.openxmlformats.org/officeDocument/2006/relationships/image" Target="../media/image29.jpeg" /><Relationship Id="rId4" Type="http://schemas.openxmlformats.org/officeDocument/2006/relationships/image" Target="../media/image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 Id="rId3" Type="http://schemas.openxmlformats.org/officeDocument/2006/relationships/image" Target="../media/image30.jpeg" /><Relationship Id="rId4" Type="http://schemas.openxmlformats.org/officeDocument/2006/relationships/image" Target="../media/image31.jpeg" /><Relationship Id="rId5" Type="http://schemas.openxmlformats.org/officeDocument/2006/relationships/image" Target="../media/image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32.jpeg" /><Relationship Id="rId3" Type="http://schemas.openxmlformats.org/officeDocument/2006/relationships/image" Target="../media/image33.jpeg" /><Relationship Id="rId4" Type="http://schemas.openxmlformats.org/officeDocument/2006/relationships/image" Target="../media/image7.jpeg" /><Relationship Id="rId5" Type="http://schemas.openxmlformats.org/officeDocument/2006/relationships/image" Target="../media/image3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7.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 Id="rId3" Type="http://schemas.openxmlformats.org/officeDocument/2006/relationships/image" Target="../media/image36.jpeg" /><Relationship Id="rId4" Type="http://schemas.openxmlformats.org/officeDocument/2006/relationships/image" Target="../media/image37.jpeg" /><Relationship Id="rId5" Type="http://schemas.openxmlformats.org/officeDocument/2006/relationships/image" Target="../media/image38.jpeg" /><Relationship Id="rId6" Type="http://schemas.openxmlformats.org/officeDocument/2006/relationships/image" Target="../media/image7.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jpeg" /><Relationship Id="rId4" Type="http://schemas.openxmlformats.org/officeDocument/2006/relationships/image" Target="../media/image6.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microsoft.com/office/2007/relationships/diagramDrawing" Target="../diagrams/drawing7.xml" /><Relationship Id="rId4" Type="http://schemas.openxmlformats.org/officeDocument/2006/relationships/diagramData" Target="../diagrams/data7.xml" /><Relationship Id="rId5" Type="http://schemas.openxmlformats.org/officeDocument/2006/relationships/diagramLayout" Target="../diagrams/layout7.xml" /><Relationship Id="rId6" Type="http://schemas.openxmlformats.org/officeDocument/2006/relationships/diagramQuickStyle" Target="../diagrams/quickStyle7.xml" /><Relationship Id="rId7" Type="http://schemas.openxmlformats.org/officeDocument/2006/relationships/diagramColors" Target="../diagrams/colors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microsoft.com/office/2007/relationships/diagramDrawing" Target="../diagrams/drawing8.xml" /><Relationship Id="rId4" Type="http://schemas.openxmlformats.org/officeDocument/2006/relationships/diagramData" Target="../diagrams/data8.xml" /><Relationship Id="rId5" Type="http://schemas.openxmlformats.org/officeDocument/2006/relationships/diagramLayout" Target="../diagrams/layout8.xml" /><Relationship Id="rId6" Type="http://schemas.openxmlformats.org/officeDocument/2006/relationships/diagramQuickStyle" Target="../diagrams/quickStyle8.xml" /><Relationship Id="rId7" Type="http://schemas.openxmlformats.org/officeDocument/2006/relationships/diagramColors" Target="../diagrams/colors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 Id="rId3" Type="http://schemas.openxmlformats.org/officeDocument/2006/relationships/image" Target="../media/image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9.jpeg" /><Relationship Id="rId3" Type="http://schemas.openxmlformats.org/officeDocument/2006/relationships/image" Target="../media/image7.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40.jpeg" /><Relationship Id="rId4" Type="http://schemas.openxmlformats.org/officeDocument/2006/relationships/image" Target="../media/image41.jpeg" /><Relationship Id="rId5" Type="http://schemas.openxmlformats.org/officeDocument/2006/relationships/image" Target="../media/image42.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3.jpeg" /><Relationship Id="rId3" Type="http://schemas.openxmlformats.org/officeDocument/2006/relationships/image" Target="../media/image7.jpeg" /><Relationship Id="rId4" Type="http://schemas.openxmlformats.org/officeDocument/2006/relationships/image" Target="../media/image4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jpeg" /><Relationship Id="rId4" Type="http://schemas.openxmlformats.org/officeDocument/2006/relationships/image" Target="../media/image8.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microsoft.com/office/2007/relationships/diagramDrawing" Target="../diagrams/drawing9.xml" /><Relationship Id="rId4" Type="http://schemas.openxmlformats.org/officeDocument/2006/relationships/diagramData" Target="../diagrams/data9.xml" /><Relationship Id="rId5" Type="http://schemas.openxmlformats.org/officeDocument/2006/relationships/diagramLayout" Target="../diagrams/layout9.xml" /><Relationship Id="rId6" Type="http://schemas.openxmlformats.org/officeDocument/2006/relationships/diagramQuickStyle" Target="../diagrams/quickStyle9.xml" /><Relationship Id="rId7" Type="http://schemas.openxmlformats.org/officeDocument/2006/relationships/diagramColors" Target="../diagrams/colors9.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microsoft.com/office/2007/relationships/diagramDrawing" Target="../diagrams/drawing10.xml" /><Relationship Id="rId3" Type="http://schemas.openxmlformats.org/officeDocument/2006/relationships/diagramData" Target="../diagrams/data10.xml" /><Relationship Id="rId4" Type="http://schemas.openxmlformats.org/officeDocument/2006/relationships/diagramLayout" Target="../diagrams/layout10.xml" /><Relationship Id="rId5" Type="http://schemas.openxmlformats.org/officeDocument/2006/relationships/diagramQuickStyle" Target="../diagrams/quickStyle10.xml" /><Relationship Id="rId6" Type="http://schemas.openxmlformats.org/officeDocument/2006/relationships/diagramColors" Target="../diagrams/colors10.xml" /><Relationship Id="rId7" Type="http://schemas.openxmlformats.org/officeDocument/2006/relationships/image" Target="../media/image7.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jpeg" /><Relationship Id="rId3" Type="http://schemas.openxmlformats.org/officeDocument/2006/relationships/image" Target="../media/image7.jpeg" /><Relationship Id="rId4" Type="http://schemas.openxmlformats.org/officeDocument/2006/relationships/image" Target="../media/image46.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 Id="rId3" Type="http://schemas.microsoft.com/office/2007/relationships/diagramDrawing" Target="../diagrams/drawing11.xml" /><Relationship Id="rId4" Type="http://schemas.openxmlformats.org/officeDocument/2006/relationships/diagramData" Target="../diagrams/data11.xml" /><Relationship Id="rId5" Type="http://schemas.openxmlformats.org/officeDocument/2006/relationships/diagramLayout" Target="../diagrams/layout11.xml" /><Relationship Id="rId6" Type="http://schemas.openxmlformats.org/officeDocument/2006/relationships/diagramQuickStyle" Target="../diagrams/quickStyle11.xml" /><Relationship Id="rId7" Type="http://schemas.openxmlformats.org/officeDocument/2006/relationships/diagramColors" Target="../diagrams/colors11.xml" /><Relationship Id="rId8" Type="http://schemas.openxmlformats.org/officeDocument/2006/relationships/image" Target="../media/image7.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image" Target="../media/image1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3.jpeg" /><Relationship Id="rId4"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 Id="rId8"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 Id="rId8"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1167A63-DEBE-4D50-A57D-633895ECF841}"/>
              </a:ext>
            </a:extLst>
          </p:cNvPr>
          <p:cNvSpPr>
            <a:spLocks noGrp="1"/>
          </p:cNvSpPr>
          <p:nvPr>
            <p:ph type="title"/>
          </p:nvPr>
        </p:nvSpPr>
        <p:spPr>
          <a:xfrm>
            <a:off x="2296955" y="456935"/>
            <a:ext cx="9000000" cy="544163"/>
          </a:xfrm>
          <a:ln>
            <a:solidFill>
              <a:schemeClr val="tx1">
                <a:lumMod val="95000"/>
                <a:lumOff val="5000"/>
              </a:schemeClr>
            </a:solidFill>
          </a:ln>
        </p:spPr>
        <p:txBody>
          <a:bodyPr>
            <a:noAutofit/>
          </a:bodyPr>
          <a:lstStyle/>
          <a:p>
            <a:pPr algn="ctr"/>
            <a:br>
              <a:rPr lang="ru-RU" sz="2000" b="0">
                <a:latin typeface="Times New Roman" panose="02020603050405020304" pitchFamily="18" charset="0"/>
                <a:cs typeface="Times New Roman" panose="02020603050405020304" pitchFamily="18" charset="0"/>
              </a:rPr>
            </a:br>
            <a:r>
              <a:rPr lang="ru-RU" sz="2000" b="0">
                <a:latin typeface="Times New Roman" panose="02020603050405020304" pitchFamily="18" charset="0"/>
                <a:cs typeface="Times New Roman" panose="02020603050405020304" pitchFamily="18" charset="0"/>
              </a:rPr>
              <a:t>Департамент образования администрации города Липецка</a:t>
            </a:r>
            <a:br>
              <a:rPr lang="ru-RU" sz="2000" b="0">
                <a:latin typeface="Times New Roman" panose="02020603050405020304" pitchFamily="18" charset="0"/>
                <a:cs typeface="Times New Roman" panose="02020603050405020304" pitchFamily="18" charset="0"/>
              </a:rPr>
            </a:br>
            <a:endParaRPr lang="ru-RU" sz="2000" b="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xmlns="" id="{04B91E6B-204E-4C2D-AC2C-B8F3C0BA9525}"/>
              </a:ext>
            </a:extLst>
          </p:cNvPr>
          <p:cNvSpPr>
            <a:spLocks noGrp="1"/>
          </p:cNvSpPr>
          <p:nvPr>
            <p:ph type="body" sz="quarter" idx="14"/>
          </p:nvPr>
        </p:nvSpPr>
        <p:spPr>
          <a:xfrm>
            <a:off x="6951000" y="2577767"/>
            <a:ext cx="5061000" cy="214824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ru-RU">
                <a:solidFill>
                  <a:schemeClr val="bg1"/>
                </a:solidFill>
                <a:latin typeface="Times New Roman" panose="02020603050405020304" pitchFamily="18" charset="0"/>
                <a:cs typeface="Times New Roman" panose="02020603050405020304" pitchFamily="18" charset="0"/>
              </a:rPr>
              <a:t>Методическая работа </a:t>
            </a:r>
          </a:p>
          <a:p>
            <a:pPr algn="ctr"/>
            <a:r>
              <a:rPr lang="ru-RU">
                <a:solidFill>
                  <a:schemeClr val="bg1"/>
                </a:solidFill>
                <a:latin typeface="Times New Roman" panose="02020603050405020304" pitchFamily="18" charset="0"/>
                <a:cs typeface="Times New Roman" panose="02020603050405020304" pitchFamily="18" charset="0"/>
              </a:rPr>
              <a:t>МБОУ СШ №41 </a:t>
            </a:r>
          </a:p>
          <a:p>
            <a:pPr algn="ctr"/>
            <a:r>
              <a:rPr lang="ru-RU">
                <a:solidFill>
                  <a:schemeClr val="bg1"/>
                </a:solidFill>
                <a:latin typeface="Times New Roman" panose="02020603050405020304" pitchFamily="18" charset="0"/>
                <a:cs typeface="Times New Roman" panose="02020603050405020304" pitchFamily="18" charset="0"/>
              </a:rPr>
              <a:t>имени М.Ю. Лермонтова </a:t>
            </a:r>
          </a:p>
          <a:p>
            <a:pPr algn="ctr"/>
            <a:r>
              <a:rPr lang="ru-RU">
                <a:solidFill>
                  <a:schemeClr val="bg1"/>
                </a:solidFill>
                <a:latin typeface="Times New Roman" panose="02020603050405020304" pitchFamily="18" charset="0"/>
                <a:cs typeface="Times New Roman" panose="02020603050405020304" pitchFamily="18" charset="0"/>
              </a:rPr>
              <a:t>города Липецка</a:t>
            </a:r>
          </a:p>
        </p:txBody>
      </p:sp>
      <p:sp>
        <p:nvSpPr>
          <p:cNvPr id="5" name="TextBox 4">
            <a:extLst>
              <a:ext uri="{FF2B5EF4-FFF2-40B4-BE49-F238E27FC236}">
                <a16:creationId xmlns:a16="http://schemas.microsoft.com/office/drawing/2014/main" xmlns="" id="{6959836E-9212-4B61-B60E-F847F21CE5B6}"/>
              </a:ext>
            </a:extLst>
          </p:cNvPr>
          <p:cNvSpPr txBox="1"/>
          <p:nvPr/>
        </p:nvSpPr>
        <p:spPr>
          <a:xfrm>
            <a:off x="2296955" y="1173318"/>
            <a:ext cx="9000000" cy="646331"/>
          </a:xfrm>
          <a:prstGeom prst="rect">
            <a:avLst/>
          </a:prstGeom>
          <a:noFill/>
        </p:spPr>
        <p:txBody>
          <a:bodyPr wrap="square" rtlCol="0">
            <a:spAutoFit/>
          </a:bodyPr>
          <a:lstStyle/>
          <a:p>
            <a:pPr algn="ctr"/>
            <a:r>
              <a:rPr lang="ru-RU">
                <a:solidFill>
                  <a:schemeClr val="tx2">
                    <a:lumMod val="50000"/>
                  </a:schemeClr>
                </a:solidFill>
                <a:latin typeface="Times New Roman" panose="02020603050405020304" pitchFamily="18" charset="0"/>
                <a:cs typeface="Times New Roman" panose="02020603050405020304" pitchFamily="18" charset="0"/>
              </a:rPr>
              <a:t>Муниципальный конкурс заместителей директоров общеобразовательных учреждений, курирующих методическую работу, «Свой голос»</a:t>
            </a:r>
          </a:p>
        </p:txBody>
      </p:sp>
      <p:graphicFrame>
        <p:nvGraphicFramePr>
          <p:cNvPr id="6" name="Таблица 6">
            <a:extLst>
              <a:ext uri="{FF2B5EF4-FFF2-40B4-BE49-F238E27FC236}">
                <a16:creationId xmlns:a16="http://schemas.microsoft.com/office/drawing/2014/main" xmlns="" id="{49B8B813-16A6-4827-AFB6-2AFDF3967BE4}"/>
              </a:ext>
            </a:extLst>
          </p:cNvPr>
          <p:cNvGraphicFramePr>
            <a:graphicFrameLocks noGrp="1"/>
          </p:cNvGraphicFramePr>
          <p:nvPr>
            <p:extLst>
              <p:ext uri="{D42A27DB-BD31-4B8C-83A1-F6EECF244321}">
                <p14:modId xmlns:p14="http://schemas.microsoft.com/office/powerpoint/2010/main" val="4115363795"/>
              </p:ext>
            </p:extLst>
          </p:nvPr>
        </p:nvGraphicFramePr>
        <p:xfrm>
          <a:off x="2296955" y="1149201"/>
          <a:ext cx="8961910" cy="736300"/>
        </p:xfrm>
        <a:graphic>
          <a:graphicData uri="http://schemas.openxmlformats.org/drawingml/2006/table">
            <a:tbl>
              <a:tblPr firstRow="1" bandRow="1">
                <a:tableStyleId>{5C22544A-7EE6-4342-B048-85BDC9FD1C3A}</a:tableStyleId>
              </a:tblPr>
              <a:tblGrid>
                <a:gridCol w="8961910">
                  <a:extLst>
                    <a:ext uri="{9D8B030D-6E8A-4147-A177-3AD203B41FA5}">
                      <a16:colId xmlns:a16="http://schemas.microsoft.com/office/drawing/2014/main" xmlns="" val="668790279"/>
                    </a:ext>
                  </a:extLst>
                </a:gridCol>
              </a:tblGrid>
              <a:tr h="736300">
                <a:tc>
                  <a:txBody>
                    <a:bodyPr vert="horz" wrap="square"/>
                    <a:lstStyle/>
                    <a:p>
                      <a:endParaRPr lang="ru-RU">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18571643"/>
                  </a:ext>
                </a:extLst>
              </a:tr>
            </a:tbl>
          </a:graphicData>
        </a:graphic>
      </p:graphicFrame>
      <p:pic>
        <p:nvPicPr>
          <p:cNvPr id="11" name="Рисунок 10">
            <a:extLst>
              <a:ext uri="{FF2B5EF4-FFF2-40B4-BE49-F238E27FC236}">
                <a16:creationId xmlns:a16="http://schemas.microsoft.com/office/drawing/2014/main" xmlns="" id="{DCB0EF7A-B024-4F7A-9286-A5B9D7223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1356"/>
            <a:ext cx="1635690" cy="1635690"/>
          </a:xfrm>
          <a:prstGeom prst="ellipse">
            <a:avLst/>
          </a:prstGeom>
          <a:ln>
            <a:noFill/>
          </a:ln>
          <a:effectLst>
            <a:softEdge rad="112500"/>
          </a:effectLst>
        </p:spPr>
      </p:pic>
      <p:sp>
        <p:nvSpPr>
          <p:cNvPr id="12" name="TextBox 11">
            <a:extLst>
              <a:ext uri="{FF2B5EF4-FFF2-40B4-BE49-F238E27FC236}">
                <a16:creationId xmlns:a16="http://schemas.microsoft.com/office/drawing/2014/main" xmlns="" id="{3724D7F3-FA33-4C5C-9667-79755C243CA6}"/>
              </a:ext>
            </a:extLst>
          </p:cNvPr>
          <p:cNvSpPr txBox="1"/>
          <p:nvPr/>
        </p:nvSpPr>
        <p:spPr>
          <a:xfrm>
            <a:off x="5971499" y="5377144"/>
            <a:ext cx="7200000" cy="461665"/>
          </a:xfrm>
          <a:prstGeom prst="rect">
            <a:avLst/>
          </a:prstGeom>
          <a:noFill/>
        </p:spPr>
        <p:txBody>
          <a:bodyPr wrap="square" rtlCol="0">
            <a:spAutoFit/>
          </a:bodyPr>
          <a:lstStyle/>
          <a:p>
            <a:pPr algn="ctr"/>
            <a:r>
              <a:rPr lang="ru-RU" sz="2400">
                <a:solidFill>
                  <a:schemeClr val="accent1">
                    <a:lumMod val="50000"/>
                  </a:schemeClr>
                </a:solidFill>
                <a:latin typeface="Times New Roman" panose="02020603050405020304" pitchFamily="18" charset="0"/>
                <a:cs typeface="Times New Roman" panose="02020603050405020304" pitchFamily="18" charset="0"/>
              </a:rPr>
              <a:t>Новиков Евгений Вячеславич</a:t>
            </a:r>
            <a:endParaRPr lang="ru-RU" sz="24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xmlns="" id="{453CA510-3EC6-4FC5-8026-EC6F42F8A6FF}"/>
              </a:ext>
            </a:extLst>
          </p:cNvPr>
          <p:cNvSpPr/>
          <p:nvPr/>
        </p:nvSpPr>
        <p:spPr>
          <a:xfrm>
            <a:off x="7366499" y="5395158"/>
            <a:ext cx="4410001" cy="4824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xmlns="" id="{63198421-4808-4B40-9038-B40DAE87A41F}"/>
              </a:ext>
            </a:extLst>
          </p:cNvPr>
          <p:cNvSpPr txBox="1"/>
          <p:nvPr/>
        </p:nvSpPr>
        <p:spPr>
          <a:xfrm>
            <a:off x="4611000" y="6264000"/>
            <a:ext cx="3375000" cy="400110"/>
          </a:xfrm>
          <a:prstGeom prst="rect">
            <a:avLst/>
          </a:prstGeom>
          <a:noFill/>
        </p:spPr>
        <p:txBody>
          <a:bodyPr wrap="square" rtlCol="0">
            <a:spAutoFit/>
          </a:bodyPr>
          <a:lstStyle/>
          <a:p>
            <a:pPr algn="ctr"/>
            <a:r>
              <a:rPr lang="ru-RU" sz="2000">
                <a:solidFill>
                  <a:schemeClr val="accent1">
                    <a:lumMod val="75000"/>
                  </a:schemeClr>
                </a:solidFill>
                <a:latin typeface="Times New Roman" panose="02020603050405020304" pitchFamily="18" charset="0"/>
                <a:cs typeface="Times New Roman" panose="02020603050405020304" pitchFamily="18" charset="0"/>
              </a:rPr>
              <a:t>Липецк, 2024</a:t>
            </a:r>
          </a:p>
        </p:txBody>
      </p:sp>
      <p:pic>
        <p:nvPicPr>
          <p:cNvPr id="18" name="Рисунок 17">
            <a:extLst>
              <a:ext uri="{FF2B5EF4-FFF2-40B4-BE49-F238E27FC236}">
                <a16:creationId xmlns:a16="http://schemas.microsoft.com/office/drawing/2014/main" xmlns="" id="{27E604E8-5737-46B8-9A67-8CBC38024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10" y="2055319"/>
            <a:ext cx="6490217" cy="4187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6808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94C12BFB-257C-4748-BC71-58DA9EC742A6}"/>
              </a:ext>
            </a:extLst>
          </p:cNvPr>
          <p:cNvSpPr>
            <a:spLocks noGrp="1"/>
          </p:cNvSpPr>
          <p:nvPr>
            <p:ph type="title"/>
          </p:nvPr>
        </p:nvSpPr>
        <p:spPr>
          <a:xfrm>
            <a:off x="770284" y="295222"/>
            <a:ext cx="10515599" cy="768875"/>
          </a:xfrm>
        </p:spPr>
        <p:txBody>
          <a:bodyPr>
            <a:normAutofit/>
          </a:bodyPr>
          <a:lstStyle/>
          <a:p>
            <a:pPr algn="ctr"/>
            <a:r>
              <a:rPr lang="ru-RU" sz="3200">
                <a:solidFill>
                  <a:schemeClr val="tx2">
                    <a:lumMod val="75000"/>
                  </a:schemeClr>
                </a:solidFill>
                <a:latin typeface="Times New Roman" panose="02020603050405020304" pitchFamily="18" charset="0"/>
                <a:cs typeface="Times New Roman" panose="02020603050405020304" pitchFamily="18" charset="0"/>
              </a:rPr>
              <a:t>Показатели эффективности методической работы</a:t>
            </a:r>
          </a:p>
        </p:txBody>
      </p:sp>
      <p:graphicFrame>
        <p:nvGraphicFramePr>
          <p:cNvPr id="4" name="Схема 3">
            <a:extLst>
              <a:ext uri="{FF2B5EF4-FFF2-40B4-BE49-F238E27FC236}">
                <a16:creationId xmlns:a16="http://schemas.microsoft.com/office/drawing/2014/main" xmlns="" id="{E9336F94-F620-4434-910A-63468A77257A}"/>
              </a:ext>
            </a:extLst>
          </p:cNvPr>
          <p:cNvGraphicFramePr/>
          <p:nvPr>
            <p:extLst>
              <p:ext uri="{D42A27DB-BD31-4B8C-83A1-F6EECF244321}">
                <p14:modId xmlns:p14="http://schemas.microsoft.com/office/powerpoint/2010/main" val="487151638"/>
              </p:ext>
            </p:extLst>
          </p:nvPr>
        </p:nvGraphicFramePr>
        <p:xfrm>
          <a:off x="1416000" y="992943"/>
          <a:ext cx="8609000" cy="5773209"/>
        </p:xfrm>
        <a:graphic>
          <a:graphicData uri="http://schemas.openxmlformats.org/drawingml/2006/diagram">
            <dgm:relIds xmlns:dgm="http://schemas.openxmlformats.org/drawingml/2006/diagram" r:dm="rId4" r:lo="rId5" r:qs="rId6" r:cs="rId7"/>
          </a:graphicData>
        </a:graphic>
      </p:graphicFrame>
      <p:pic>
        <p:nvPicPr>
          <p:cNvPr id="5" name="Рисунок 4">
            <a:extLst>
              <a:ext uri="{FF2B5EF4-FFF2-40B4-BE49-F238E27FC236}">
                <a16:creationId xmlns:a16="http://schemas.microsoft.com/office/drawing/2014/main" xmlns="" id="{C49BC4E3-4628-4366-9451-46D9FE5255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2055" y="144000"/>
            <a:ext cx="1359321" cy="1359321"/>
          </a:xfrm>
          <a:prstGeom prst="ellipse">
            <a:avLst/>
          </a:prstGeom>
          <a:ln>
            <a:noFill/>
          </a:ln>
          <a:effectLst>
            <a:softEdge rad="112500"/>
          </a:effectLst>
        </p:spPr>
      </p:pic>
    </p:spTree>
    <p:extLst>
      <p:ext uri="{BB962C8B-B14F-4D97-AF65-F5344CB8AC3E}">
        <p14:creationId xmlns:p14="http://schemas.microsoft.com/office/powerpoint/2010/main" val="2023868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D522D53-008F-48C7-9198-E9B978FE153D}"/>
              </a:ext>
            </a:extLst>
          </p:cNvPr>
          <p:cNvSpPr>
            <a:spLocks noGrp="1"/>
          </p:cNvSpPr>
          <p:nvPr>
            <p:ph type="title"/>
          </p:nvPr>
        </p:nvSpPr>
        <p:spPr>
          <a:xfrm>
            <a:off x="838200" y="365125"/>
            <a:ext cx="10515599" cy="543875"/>
          </a:xfrm>
        </p:spPr>
        <p:txBody>
          <a:bodyPr>
            <a:normAutofit/>
          </a:bodyPr>
          <a:lstStyle/>
          <a:p>
            <a:pPr algn="ctr"/>
            <a:r>
              <a:rPr lang="ru-RU" sz="2800">
                <a:solidFill>
                  <a:schemeClr val="tx2">
                    <a:lumMod val="75000"/>
                  </a:schemeClr>
                </a:solidFill>
                <a:latin typeface="Times New Roman" panose="02020603050405020304" pitchFamily="18" charset="0"/>
                <a:cs typeface="Times New Roman" panose="02020603050405020304" pitchFamily="18" charset="0"/>
              </a:rPr>
              <a:t>Функции методической системы</a:t>
            </a:r>
          </a:p>
        </p:txBody>
      </p:sp>
      <p:sp>
        <p:nvSpPr>
          <p:cNvPr id="3" name="Текст 2">
            <a:extLst>
              <a:ext uri="{FF2B5EF4-FFF2-40B4-BE49-F238E27FC236}">
                <a16:creationId xmlns:a16="http://schemas.microsoft.com/office/drawing/2014/main" xmlns="" id="{319EC2DE-29B9-4844-A5E8-FE8DD3D1AB7A}"/>
              </a:ext>
            </a:extLst>
          </p:cNvPr>
          <p:cNvSpPr>
            <a:spLocks noGrp="1"/>
          </p:cNvSpPr>
          <p:nvPr>
            <p:ph type="body" sz="quarter" idx="14"/>
          </p:nvPr>
        </p:nvSpPr>
        <p:spPr>
          <a:xfrm>
            <a:off x="651000" y="1404144"/>
            <a:ext cx="10444163" cy="4049712"/>
          </a:xfrm>
        </p:spPr>
        <p:txBody>
          <a:bodyPr/>
          <a:lstStyle/>
          <a:p>
            <a:endParaRPr lang="ru-RU"/>
          </a:p>
        </p:txBody>
      </p:sp>
      <p:graphicFrame>
        <p:nvGraphicFramePr>
          <p:cNvPr id="5" name="Схема 4">
            <a:extLst>
              <a:ext uri="{FF2B5EF4-FFF2-40B4-BE49-F238E27FC236}">
                <a16:creationId xmlns:a16="http://schemas.microsoft.com/office/drawing/2014/main" xmlns="" id="{682297F7-FCD7-41FA-88E6-F080A1906629}"/>
              </a:ext>
            </a:extLst>
          </p:cNvPr>
          <p:cNvGraphicFramePr/>
          <p:nvPr>
            <p:extLst>
              <p:ext uri="{D42A27DB-BD31-4B8C-83A1-F6EECF244321}">
                <p14:modId xmlns:p14="http://schemas.microsoft.com/office/powerpoint/2010/main" val="2909759380"/>
              </p:ext>
            </p:extLst>
          </p:nvPr>
        </p:nvGraphicFramePr>
        <p:xfrm>
          <a:off x="515999" y="909000"/>
          <a:ext cx="10579163" cy="5418667"/>
        </p:xfrm>
        <a:graphic>
          <a:graphicData uri="http://schemas.openxmlformats.org/drawingml/2006/diagram">
            <dgm:relIds xmlns:dgm="http://schemas.openxmlformats.org/drawingml/2006/diagram" r:dm="rId4" r:lo="rId5" r:qs="rId6" r:cs="rId7"/>
          </a:graphicData>
        </a:graphic>
      </p:graphicFrame>
      <p:pic>
        <p:nvPicPr>
          <p:cNvPr id="6" name="Рисунок 5">
            <a:extLst>
              <a:ext uri="{FF2B5EF4-FFF2-40B4-BE49-F238E27FC236}">
                <a16:creationId xmlns:a16="http://schemas.microsoft.com/office/drawing/2014/main" xmlns="" id="{5FDB1FDC-B05F-4CA0-A83D-69A9554E6F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7702" y="44823"/>
            <a:ext cx="1359321" cy="1359321"/>
          </a:xfrm>
          <a:prstGeom prst="ellipse">
            <a:avLst/>
          </a:prstGeom>
          <a:ln>
            <a:noFill/>
          </a:ln>
          <a:effectLst>
            <a:softEdge rad="112500"/>
          </a:effectLst>
        </p:spPr>
      </p:pic>
    </p:spTree>
    <p:extLst>
      <p:ext uri="{BB962C8B-B14F-4D97-AF65-F5344CB8AC3E}">
        <p14:creationId xmlns:p14="http://schemas.microsoft.com/office/powerpoint/2010/main" val="4039791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ABDDC374-4E2B-4F72-BA15-2D93DC3885FD}"/>
              </a:ext>
            </a:extLst>
          </p:cNvPr>
          <p:cNvSpPr>
            <a:spLocks noGrp="1"/>
          </p:cNvSpPr>
          <p:nvPr>
            <p:ph type="title"/>
          </p:nvPr>
        </p:nvSpPr>
        <p:spPr>
          <a:xfrm>
            <a:off x="516000" y="727223"/>
            <a:ext cx="10444163" cy="768875"/>
          </a:xfrm>
        </p:spPr>
        <p:txBody>
          <a:bodyPr>
            <a:normAutofit fontScale="90000"/>
          </a:bodyPr>
          <a:lstStyle/>
          <a:p>
            <a:pPr algn="ctr"/>
            <a:r>
              <a:rPr lang="ru-RU" sz="3200">
                <a:solidFill>
                  <a:schemeClr val="tx2">
                    <a:lumMod val="75000"/>
                  </a:schemeClr>
                </a:solidFill>
                <a:latin typeface="Times New Roman" panose="02020603050405020304" pitchFamily="18" charset="0"/>
                <a:cs typeface="Times New Roman" panose="02020603050405020304" pitchFamily="18" charset="0"/>
              </a:rPr>
              <a:t>Особенности содержания методической системы школы</a:t>
            </a:r>
            <a:br>
              <a:rPr lang="ru-RU" sz="3200">
                <a:solidFill>
                  <a:schemeClr val="tx2">
                    <a:lumMod val="75000"/>
                  </a:schemeClr>
                </a:solidFill>
                <a:latin typeface="Times New Roman" panose="02020603050405020304" pitchFamily="18" charset="0"/>
                <a:cs typeface="Times New Roman" panose="02020603050405020304" pitchFamily="18" charset="0"/>
              </a:rPr>
            </a:br>
            <a:endParaRPr lang="ru-RU" sz="320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FF6F9309-EBE2-498B-A87C-42588F39C2FD}"/>
              </a:ext>
            </a:extLst>
          </p:cNvPr>
          <p:cNvSpPr>
            <a:spLocks noGrp="1"/>
          </p:cNvSpPr>
          <p:nvPr>
            <p:ph type="body" sz="quarter" idx="14"/>
          </p:nvPr>
        </p:nvSpPr>
        <p:spPr>
          <a:xfrm>
            <a:off x="7467637" y="2844000"/>
            <a:ext cx="4556363" cy="1655068"/>
          </a:xfrm>
        </p:spPr>
        <p:txBody>
          <a:bodyPr/>
          <a:lstStyle/>
          <a:p>
            <a:pPr algn="ctr"/>
            <a:r>
              <a:rPr lang="ru-RU" b="1" i="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Разработка новой программы развития ОУ </a:t>
            </a:r>
          </a:p>
          <a:p>
            <a:pPr algn="ctr"/>
            <a:r>
              <a:rPr lang="ru-RU" b="1" i="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2024 - 2029 год</a:t>
            </a:r>
            <a:endParaRPr lang="ru-RU">
              <a:solidFill>
                <a:schemeClr val="tx2">
                  <a:lumMod val="75000"/>
                </a:schemeClr>
              </a:solidFill>
            </a:endParaRPr>
          </a:p>
        </p:txBody>
      </p:sp>
      <p:pic>
        <p:nvPicPr>
          <p:cNvPr id="5" name="Рисунок 4">
            <a:extLst>
              <a:ext uri="{FF2B5EF4-FFF2-40B4-BE49-F238E27FC236}">
                <a16:creationId xmlns:a16="http://schemas.microsoft.com/office/drawing/2014/main" xmlns="" id="{3A865A34-4B66-4767-93E7-7B9E11CC6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00" y="1854000"/>
            <a:ext cx="7167402" cy="4040623"/>
          </a:xfrm>
          <a:prstGeom prst="rect">
            <a:avLst/>
          </a:prstGeom>
          <a:ln>
            <a:noFill/>
          </a:ln>
          <a:effectLst>
            <a:softEdge rad="112500"/>
          </a:effectLst>
        </p:spPr>
      </p:pic>
      <p:pic>
        <p:nvPicPr>
          <p:cNvPr id="6" name="Рисунок 5">
            <a:extLst>
              <a:ext uri="{FF2B5EF4-FFF2-40B4-BE49-F238E27FC236}">
                <a16:creationId xmlns:a16="http://schemas.microsoft.com/office/drawing/2014/main" xmlns="" id="{47EC85C2-91E5-427E-BBED-2A335FA0B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4679" y="431999"/>
            <a:ext cx="1359321" cy="1359321"/>
          </a:xfrm>
          <a:prstGeom prst="ellipse">
            <a:avLst/>
          </a:prstGeom>
          <a:ln>
            <a:noFill/>
          </a:ln>
          <a:effectLst>
            <a:softEdge rad="112500"/>
          </a:effectLst>
        </p:spPr>
      </p:pic>
    </p:spTree>
    <p:extLst>
      <p:ext uri="{BB962C8B-B14F-4D97-AF65-F5344CB8AC3E}">
        <p14:creationId xmlns:p14="http://schemas.microsoft.com/office/powerpoint/2010/main" val="3381768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8">
            <a:extLst>
              <a:ext uri="{FF2B5EF4-FFF2-40B4-BE49-F238E27FC236}">
                <a16:creationId xmlns:a16="http://schemas.microsoft.com/office/drawing/2014/main" xmlns="" id="{74FEF551-73E4-4459-A95C-21EC8D9CB924}"/>
              </a:ext>
            </a:extLst>
          </p:cNvPr>
          <p:cNvSpPr>
            <a:spLocks noGrp="1"/>
          </p:cNvSpPr>
          <p:nvPr>
            <p:ph type="title"/>
          </p:nvPr>
        </p:nvSpPr>
        <p:spPr>
          <a:xfrm>
            <a:off x="811240" y="565045"/>
            <a:ext cx="10099759" cy="613955"/>
          </a:xfrm>
        </p:spPr>
        <p:txBody>
          <a:bodyPr>
            <a:normAutofit/>
          </a:bodyPr>
          <a:lstStyle/>
          <a:p>
            <a:pPr algn="ctr"/>
            <a:r>
              <a:rPr lang="ru-RU" sz="1800" b="1">
                <a:solidFill>
                  <a:schemeClr val="tx2">
                    <a:lumMod val="75000"/>
                  </a:schemeClr>
                </a:solidFill>
                <a:latin typeface="Times New Roman" panose="02020603050405020304" pitchFamily="18" charset="0"/>
                <a:cs typeface="Times New Roman" panose="02020603050405020304" pitchFamily="18" charset="0"/>
              </a:rPr>
              <a:t>Основные недостатки, сдерживающие методическую работу педагогического коллектива, и деятельность по их преодолению</a:t>
            </a:r>
          </a:p>
        </p:txBody>
      </p:sp>
      <p:graphicFrame>
        <p:nvGraphicFramePr>
          <p:cNvPr id="5" name="Объект 14">
            <a:extLst>
              <a:ext uri="{FF2B5EF4-FFF2-40B4-BE49-F238E27FC236}">
                <a16:creationId xmlns:a16="http://schemas.microsoft.com/office/drawing/2014/main" xmlns="" id="{AD53085F-D85D-45A6-B603-D30F2B7CF533}"/>
              </a:ext>
            </a:extLst>
          </p:cNvPr>
          <p:cNvGraphicFramePr/>
          <p:nvPr>
            <p:extLst>
              <p:ext uri="{D42A27DB-BD31-4B8C-83A1-F6EECF244321}">
                <p14:modId xmlns:p14="http://schemas.microsoft.com/office/powerpoint/2010/main" val="2777808947"/>
              </p:ext>
            </p:extLst>
          </p:nvPr>
        </p:nvGraphicFramePr>
        <p:xfrm>
          <a:off x="651000" y="1194000"/>
          <a:ext cx="9810000" cy="5479117"/>
        </p:xfrm>
        <a:graphic>
          <a:graphicData uri="http://schemas.openxmlformats.org/drawingml/2006/table">
            <a:tbl>
              <a:tblPr firstRow="1" firstCol="1" lastRow="1" lastCol="1" bandRow="1" bandCol="1"/>
              <a:tblGrid>
                <a:gridCol w="405000">
                  <a:extLst>
                    <a:ext uri="{9D8B030D-6E8A-4147-A177-3AD203B41FA5}">
                      <a16:colId xmlns:a16="http://schemas.microsoft.com/office/drawing/2014/main" xmlns="" val="20000"/>
                    </a:ext>
                  </a:extLst>
                </a:gridCol>
                <a:gridCol w="2879954">
                  <a:extLst>
                    <a:ext uri="{9D8B030D-6E8A-4147-A177-3AD203B41FA5}">
                      <a16:colId xmlns:a16="http://schemas.microsoft.com/office/drawing/2014/main" xmlns="" val="20001"/>
                    </a:ext>
                  </a:extLst>
                </a:gridCol>
                <a:gridCol w="6525046">
                  <a:extLst>
                    <a:ext uri="{9D8B030D-6E8A-4147-A177-3AD203B41FA5}">
                      <a16:colId xmlns:a16="http://schemas.microsoft.com/office/drawing/2014/main" xmlns="" val="20002"/>
                    </a:ext>
                  </a:extLst>
                </a:gridCol>
              </a:tblGrid>
              <a:tr h="376521">
                <a:tc>
                  <a:txBody>
                    <a:bodyPr vert="horz" wrap="square"/>
                    <a:lstStyle/>
                    <a:p>
                      <a:pPr algn="just">
                        <a:lnSpc>
                          <a:spcPct val="150000"/>
                        </a:lnSpc>
                        <a:spcAft>
                          <a:spcPct val="0"/>
                        </a:spcAft>
                      </a:pPr>
                      <a:r>
                        <a:rPr lang="ru-RU" sz="1400" b="1">
                          <a:effectLst/>
                          <a:latin typeface="Times New Roman"/>
                          <a:ea typeface="Calibri"/>
                          <a:cs typeface="Times New Roman"/>
                        </a:rPr>
                        <a:t>№ п/п</a:t>
                      </a:r>
                      <a:endParaRPr lang="ru-RU" sz="1400" b="1">
                        <a:effectLst/>
                        <a:latin typeface="Calibri"/>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ru-RU" sz="1600" b="1">
                          <a:effectLst/>
                          <a:latin typeface="Times New Roman"/>
                          <a:ea typeface="Calibri"/>
                          <a:cs typeface="Times New Roman"/>
                        </a:rPr>
                        <a:t>Проблемы</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ru-RU" sz="1600" b="1">
                          <a:effectLst/>
                          <a:latin typeface="Times New Roman"/>
                          <a:ea typeface="Calibri"/>
                          <a:cs typeface="Times New Roman"/>
                        </a:rPr>
                        <a:t>Способы преодоления</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78717">
                <a:tc>
                  <a:txBody>
                    <a:bodyPr vert="horz" wrap="square"/>
                    <a:lstStyle/>
                    <a:p>
                      <a:pPr algn="just">
                        <a:lnSpc>
                          <a:spcPct val="150000"/>
                        </a:lnSpc>
                        <a:spcAft>
                          <a:spcPct val="0"/>
                        </a:spcAft>
                      </a:pPr>
                      <a:r>
                        <a:rPr lang="ru-RU" sz="1600" b="1">
                          <a:effectLst/>
                          <a:latin typeface="Times New Roman"/>
                          <a:ea typeface="Calibri"/>
                          <a:cs typeface="Times New Roman"/>
                        </a:rPr>
                        <a:t>1.</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ru-RU" sz="1600" b="1">
                          <a:effectLst/>
                          <a:latin typeface="Times New Roman"/>
                          <a:ea typeface="Calibri"/>
                          <a:cs typeface="Times New Roman"/>
                        </a:rPr>
                        <a:t>Недостаточный уровень вовлеченности педагогов в инновационные процессы </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ru-RU" sz="1600" b="1">
                          <a:effectLst/>
                          <a:latin typeface="Times New Roman"/>
                          <a:ea typeface="Times New Roman"/>
                          <a:cs typeface="Times New Roman"/>
                        </a:rPr>
                        <a:t>Обеспечение постоянной научно-теоретической, методической и информационной поддержки педагогических работников по вопросам реализации ООП НОО, ООО и СОО, использование инновационного опыта других ОУ, осуществляющих образовательную деятельность, проведение комплексных мониторинговых исследований результатов образовательной деятельности и эффективности инноваций </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78717">
                <a:tc>
                  <a:txBody>
                    <a:bodyPr vert="horz" wrap="square"/>
                    <a:lstStyle/>
                    <a:p>
                      <a:pPr algn="just">
                        <a:lnSpc>
                          <a:spcPct val="150000"/>
                        </a:lnSpc>
                        <a:spcAft>
                          <a:spcPct val="0"/>
                        </a:spcAft>
                      </a:pPr>
                      <a:r>
                        <a:rPr lang="ru-RU" sz="1600" b="1">
                          <a:effectLst/>
                          <a:latin typeface="Times New Roman"/>
                          <a:ea typeface="Calibri"/>
                          <a:cs typeface="Times New Roman"/>
                        </a:rPr>
                        <a:t>2.</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ru-RU" sz="1600" b="1">
                          <a:effectLst/>
                          <a:latin typeface="Times New Roman"/>
                          <a:ea typeface="Times New Roman"/>
                          <a:cs typeface="Times New Roman"/>
                        </a:rPr>
                        <a:t>Недостаточность компетентности  отдельных педагогов по вопросам реализации углубленных программ и образовательных технологий</a:t>
                      </a:r>
                      <a:endParaRPr lang="ru-RU" sz="1600" b="1">
                        <a:effectLst/>
                        <a:latin typeface="Calibri" panose="020f0502020204030204"/>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ru-RU" sz="1600" b="1">
                          <a:effectLst/>
                          <a:latin typeface="Times New Roman"/>
                          <a:ea typeface="Calibri"/>
                          <a:cs typeface="Times New Roman"/>
                        </a:rPr>
                        <a:t>Использование новых активных и интерактивных форм работы, осуществление метапредметного подхода к методической работе. Выделение временных творческих и проблемных групп педагогов по разным вопросам, требующим решения, внедрение в практику работу в группах сменного состава.</a:t>
                      </a:r>
                      <a:endParaRPr lang="ru-RU" sz="1600" b="1">
                        <a:effectLst/>
                        <a:latin typeface="Calibri"/>
                        <a:ea typeface="Calibri"/>
                        <a:cs typeface="Times New Roman"/>
                      </a:endParaRPr>
                    </a:p>
                  </a:txBody>
                  <a:tcPr marL="46967" marR="4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8" name="Рисунок 7">
            <a:extLst>
              <a:ext uri="{FF2B5EF4-FFF2-40B4-BE49-F238E27FC236}">
                <a16:creationId xmlns:a16="http://schemas.microsoft.com/office/drawing/2014/main" xmlns="" id="{BFC26B64-C75F-43CD-B44B-3774093E9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4679" y="431999"/>
            <a:ext cx="1359321" cy="1359321"/>
          </a:xfrm>
          <a:prstGeom prst="ellipse">
            <a:avLst/>
          </a:prstGeom>
          <a:ln>
            <a:noFill/>
          </a:ln>
          <a:effectLst>
            <a:softEdge rad="112500"/>
          </a:effectLst>
        </p:spPr>
      </p:pic>
    </p:spTree>
    <p:extLst>
      <p:ext uri="{BB962C8B-B14F-4D97-AF65-F5344CB8AC3E}">
        <p14:creationId xmlns:p14="http://schemas.microsoft.com/office/powerpoint/2010/main" val="2711941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Таблица 3">
            <a:extLst>
              <a:ext uri="{FF2B5EF4-FFF2-40B4-BE49-F238E27FC236}">
                <a16:creationId xmlns:a16="http://schemas.microsoft.com/office/drawing/2014/main" xmlns="" id="{FFC0DA8D-7E43-4CAC-9CDE-0C2728FA58F9}"/>
              </a:ext>
            </a:extLst>
          </p:cNvPr>
          <p:cNvGraphicFramePr>
            <a:graphicFrameLocks noGrp="1"/>
          </p:cNvGraphicFramePr>
          <p:nvPr>
            <p:extLst>
              <p:ext uri="{D42A27DB-BD31-4B8C-83A1-F6EECF244321}">
                <p14:modId xmlns:p14="http://schemas.microsoft.com/office/powerpoint/2010/main" val="3210674101"/>
              </p:ext>
            </p:extLst>
          </p:nvPr>
        </p:nvGraphicFramePr>
        <p:xfrm>
          <a:off x="811240" y="1449000"/>
          <a:ext cx="10099757" cy="4680000"/>
        </p:xfrm>
        <a:graphic>
          <a:graphicData uri="http://schemas.openxmlformats.org/drawingml/2006/table">
            <a:tbl>
              <a:tblPr firstRow="1" firstCol="1" lastRow="1" lastCol="1" bandRow="1" bandCol="1"/>
              <a:tblGrid>
                <a:gridCol w="691531">
                  <a:extLst>
                    <a:ext uri="{9D8B030D-6E8A-4147-A177-3AD203B41FA5}">
                      <a16:colId xmlns:a16="http://schemas.microsoft.com/office/drawing/2014/main" xmlns="" val="857604425"/>
                    </a:ext>
                  </a:extLst>
                </a:gridCol>
                <a:gridCol w="4264437">
                  <a:extLst>
                    <a:ext uri="{9D8B030D-6E8A-4147-A177-3AD203B41FA5}">
                      <a16:colId xmlns:a16="http://schemas.microsoft.com/office/drawing/2014/main" xmlns="" val="2592740113"/>
                    </a:ext>
                  </a:extLst>
                </a:gridCol>
                <a:gridCol w="5143789">
                  <a:extLst>
                    <a:ext uri="{9D8B030D-6E8A-4147-A177-3AD203B41FA5}">
                      <a16:colId xmlns:a16="http://schemas.microsoft.com/office/drawing/2014/main" xmlns="" val="3140200789"/>
                    </a:ext>
                  </a:extLst>
                </a:gridCol>
              </a:tblGrid>
              <a:tr h="1487118">
                <a:tc>
                  <a:txBody>
                    <a:bodyPr vert="horz" wrap="square"/>
                    <a:lstStyle/>
                    <a:p>
                      <a:pPr algn="just">
                        <a:lnSpc>
                          <a:spcPct val="100000"/>
                        </a:lnSpc>
                        <a:spcAft>
                          <a:spcPct val="0"/>
                        </a:spcAft>
                      </a:pPr>
                      <a:r>
                        <a:rPr lang="ru-RU" sz="1600" b="1">
                          <a:effectLst/>
                          <a:latin typeface="Times New Roman" panose="02020603050405020304" pitchFamily="18" charset="0"/>
                          <a:ea typeface="Calibri"/>
                          <a:cs typeface="Times New Roman" panose="02020603050405020304" pitchFamily="18" charset="0"/>
                        </a:rPr>
                        <a:t>3.</a:t>
                      </a: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0000"/>
                        </a:lnSpc>
                        <a:spcAft>
                          <a:spcPct val="0"/>
                        </a:spcAft>
                      </a:pPr>
                      <a:r>
                        <a:rPr lang="ru-RU" sz="1600" b="1">
                          <a:effectLst/>
                          <a:latin typeface="Times New Roman" panose="02020603050405020304" pitchFamily="18" charset="0"/>
                          <a:ea typeface="Calibri"/>
                          <a:cs typeface="Times New Roman" panose="02020603050405020304" pitchFamily="18" charset="0"/>
                        </a:rPr>
                        <a:t>Нехватка педагогических кадров и, как следствие,</a:t>
                      </a:r>
                      <a:r>
                        <a:rPr lang="ru-RU" sz="1600" b="1" baseline="0">
                          <a:effectLst/>
                          <a:latin typeface="Times New Roman" panose="02020603050405020304" pitchFamily="18" charset="0"/>
                          <a:ea typeface="Calibri"/>
                          <a:cs typeface="Times New Roman" panose="02020603050405020304" pitchFamily="18" charset="0"/>
                        </a:rPr>
                        <a:t> </a:t>
                      </a:r>
                      <a:r>
                        <a:rPr lang="ru-RU" sz="1600" b="1">
                          <a:effectLst/>
                          <a:latin typeface="Times New Roman" panose="02020603050405020304" pitchFamily="18" charset="0"/>
                          <a:ea typeface="Calibri"/>
                          <a:cs typeface="Times New Roman" panose="02020603050405020304" pitchFamily="18" charset="0"/>
                        </a:rPr>
                        <a:t>большая загруженность работающих учителей</a:t>
                      </a: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0000"/>
                        </a:lnSpc>
                        <a:spcAft>
                          <a:spcPct val="0"/>
                        </a:spcAft>
                      </a:pPr>
                      <a:r>
                        <a:rPr lang="ru-RU" sz="1600" b="1">
                          <a:effectLst/>
                          <a:latin typeface="Times New Roman" panose="02020603050405020304" pitchFamily="18" charset="0"/>
                          <a:ea typeface="Calibri"/>
                          <a:cs typeface="Times New Roman" panose="02020603050405020304" pitchFamily="18" charset="0"/>
                        </a:rPr>
                        <a:t>Привлечение в школу новых учителей через систему сотрудничествами с педагогическими учебными заведениями региона</a:t>
                      </a:r>
                    </a:p>
                    <a:p>
                      <a:pPr algn="just">
                        <a:lnSpc>
                          <a:spcPct val="100000"/>
                        </a:lnSpc>
                        <a:spcAft>
                          <a:spcPct val="0"/>
                        </a:spcAft>
                      </a:pPr>
                      <a:r>
                        <a:rPr lang="ru-RU" sz="1600" b="1">
                          <a:effectLst/>
                          <a:latin typeface="Times New Roman" panose="02020603050405020304" pitchFamily="18" charset="0"/>
                          <a:ea typeface="Calibri"/>
                          <a:cs typeface="Times New Roman" panose="02020603050405020304" pitchFamily="18" charset="0"/>
                        </a:rPr>
                        <a:t>Совершенствование системы морального и материального стимулирования.</a:t>
                      </a: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9139443"/>
                  </a:ext>
                </a:extLst>
              </a:tr>
              <a:tr h="991412">
                <a:tc>
                  <a:txBody>
                    <a:bodyPr vert="horz" wrap="square"/>
                    <a:lstStyle/>
                    <a:p>
                      <a:pPr algn="just">
                        <a:lnSpc>
                          <a:spcPct val="100000"/>
                        </a:lnSpc>
                        <a:spcAft>
                          <a:spcPct val="0"/>
                        </a:spcAft>
                      </a:pPr>
                      <a:r>
                        <a:rPr lang="ru-RU" sz="1600" b="1">
                          <a:effectLst/>
                          <a:latin typeface="Times New Roman" panose="02020603050405020304" pitchFamily="18" charset="0"/>
                          <a:ea typeface="Calibri"/>
                          <a:cs typeface="Times New Roman" panose="02020603050405020304" pitchFamily="18" charset="0"/>
                        </a:rPr>
                        <a:t>4.</a:t>
                      </a: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0000"/>
                        </a:lnSpc>
                        <a:spcAft>
                          <a:spcPct val="0"/>
                        </a:spcAft>
                      </a:pPr>
                      <a:r>
                        <a:rPr lang="ru-RU" sz="1600" b="1">
                          <a:effectLst/>
                          <a:latin typeface="Times New Roman" panose="02020603050405020304" pitchFamily="18" charset="0"/>
                          <a:ea typeface="Times New Roman"/>
                          <a:cs typeface="Times New Roman" panose="02020603050405020304" pitchFamily="18" charset="0"/>
                        </a:rPr>
                        <a:t>Недостаточность компетентности  молодых педагогов по вопросам планирования и осуществления образовательной деятельности</a:t>
                      </a:r>
                      <a:endParaRPr lang="ru-RU" sz="1600" b="1">
                        <a:effectLst/>
                        <a:latin typeface="Times New Roman" panose="02020603050405020304" pitchFamily="18" charset="0"/>
                        <a:ea typeface="Calibri"/>
                        <a:cs typeface="Times New Roman" panose="02020603050405020304" pitchFamily="18" charset="0"/>
                      </a:endParaRP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marR="167640" algn="just">
                        <a:lnSpc>
                          <a:spcPct val="100000"/>
                        </a:lnSpc>
                        <a:spcAft>
                          <a:spcPts val="995"/>
                        </a:spcAft>
                      </a:pPr>
                      <a:r>
                        <a:rPr lang="ru-RU" sz="1600" b="1">
                          <a:effectLst/>
                          <a:latin typeface="Times New Roman" panose="02020603050405020304" pitchFamily="18" charset="0"/>
                          <a:ea typeface="Times New Roman"/>
                          <a:cs typeface="Times New Roman" panose="02020603050405020304" pitchFamily="18" charset="0"/>
                        </a:rPr>
                        <a:t>Деятельность Школы молодого педагога через развитие института наставничества.</a:t>
                      </a:r>
                      <a:endParaRPr lang="ru-RU" sz="1600" b="1">
                        <a:effectLst/>
                        <a:latin typeface="Times New Roman" panose="02020603050405020304" pitchFamily="18" charset="0"/>
                        <a:ea typeface="Calibri"/>
                        <a:cs typeface="Times New Roman" panose="02020603050405020304" pitchFamily="18" charset="0"/>
                      </a:endParaRP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0800025"/>
                  </a:ext>
                </a:extLst>
              </a:tr>
              <a:tr h="2201470">
                <a:tc>
                  <a:txBody>
                    <a:bodyPr vert="horz" wrap="square"/>
                    <a:lstStyle/>
                    <a:p>
                      <a:pPr algn="just">
                        <a:lnSpc>
                          <a:spcPct val="100000"/>
                        </a:lnSpc>
                        <a:spcAft>
                          <a:spcPct val="0"/>
                        </a:spcAft>
                      </a:pPr>
                      <a:r>
                        <a:rPr lang="ru-RU" sz="1600" b="1">
                          <a:effectLst/>
                          <a:latin typeface="Times New Roman" panose="02020603050405020304" pitchFamily="18" charset="0"/>
                          <a:ea typeface="Calibri"/>
                          <a:cs typeface="Times New Roman" panose="02020603050405020304" pitchFamily="18" charset="0"/>
                        </a:rPr>
                        <a:t>5.</a:t>
                      </a: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0000"/>
                        </a:lnSpc>
                        <a:spcAft>
                          <a:spcPct val="0"/>
                        </a:spcAft>
                      </a:pPr>
                      <a:r>
                        <a:rPr lang="ru-RU" sz="1600" b="1">
                          <a:effectLst/>
                          <a:latin typeface="Times New Roman" panose="02020603050405020304" pitchFamily="18" charset="0"/>
                          <a:ea typeface="Times New Roman"/>
                          <a:cs typeface="Times New Roman" panose="02020603050405020304" pitchFamily="18" charset="0"/>
                        </a:rPr>
                        <a:t>Недостаточность профессиональной  инициативы </a:t>
                      </a:r>
                      <a:r>
                        <a:rPr lang="ru-RU" sz="1600" b="1">
                          <a:effectLst/>
                          <a:latin typeface="Times New Roman" panose="02020603050405020304" pitchFamily="18" charset="0"/>
                          <a:ea typeface="Calibri"/>
                          <a:cs typeface="Times New Roman" panose="02020603050405020304" pitchFamily="18" charset="0"/>
                        </a:rPr>
                        <a:t>учителей, их стремления к творчеству и, как следствие,  низкий уровень участия педагогов школы в профессиональных конкурсах</a:t>
                      </a: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marR="167640" algn="just">
                        <a:lnSpc>
                          <a:spcPct val="100000"/>
                        </a:lnSpc>
                        <a:spcAft>
                          <a:spcPts val="995"/>
                        </a:spcAft>
                      </a:pPr>
                      <a:r>
                        <a:rPr lang="ru-RU" sz="1600" b="1">
                          <a:effectLst/>
                          <a:latin typeface="Times New Roman" panose="02020603050405020304" pitchFamily="18" charset="0"/>
                          <a:ea typeface="Times New Roman"/>
                          <a:cs typeface="Times New Roman" panose="02020603050405020304" pitchFamily="18" charset="0"/>
                        </a:rPr>
                        <a:t>Создание условий для развития творческого потенциала личности педагога за счет предоставления учителям возможности повышения профессиональной компетентности, совершенствования научно-теоретического, методического, психолого-педагогического, учебно-материального обеспечения</a:t>
                      </a:r>
                      <a:endParaRPr lang="ru-RU" sz="1600" b="1">
                        <a:effectLst/>
                        <a:latin typeface="Times New Roman" panose="02020603050405020304" pitchFamily="18" charset="0"/>
                        <a:ea typeface="Calibri"/>
                        <a:cs typeface="Times New Roman" panose="02020603050405020304" pitchFamily="18" charset="0"/>
                      </a:endParaRPr>
                    </a:p>
                  </a:txBody>
                  <a:tcPr marL="53557" marR="53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2185252"/>
                  </a:ext>
                </a:extLst>
              </a:tr>
            </a:tbl>
          </a:graphicData>
        </a:graphic>
      </p:graphicFrame>
      <p:sp>
        <p:nvSpPr>
          <p:cNvPr id="5" name="Заголовок 8">
            <a:extLst>
              <a:ext uri="{FF2B5EF4-FFF2-40B4-BE49-F238E27FC236}">
                <a16:creationId xmlns:a16="http://schemas.microsoft.com/office/drawing/2014/main" xmlns="" id="{C5C9E946-D271-4042-B63C-D284E78345C5}"/>
              </a:ext>
            </a:extLst>
          </p:cNvPr>
          <p:cNvSpPr>
            <a:spLocks noGrp="1"/>
          </p:cNvSpPr>
          <p:nvPr>
            <p:ph type="title"/>
          </p:nvPr>
        </p:nvSpPr>
        <p:spPr>
          <a:xfrm>
            <a:off x="811240" y="565045"/>
            <a:ext cx="10099759" cy="613955"/>
          </a:xfrm>
        </p:spPr>
        <p:txBody>
          <a:bodyPr>
            <a:normAutofit/>
          </a:bodyPr>
          <a:lstStyle/>
          <a:p>
            <a:pPr algn="ctr"/>
            <a:r>
              <a:rPr lang="ru-RU" sz="1800" b="1">
                <a:solidFill>
                  <a:schemeClr val="tx2">
                    <a:lumMod val="75000"/>
                  </a:schemeClr>
                </a:solidFill>
                <a:latin typeface="Times New Roman" panose="02020603050405020304" pitchFamily="18" charset="0"/>
                <a:cs typeface="Times New Roman" panose="02020603050405020304" pitchFamily="18" charset="0"/>
              </a:rPr>
              <a:t>Основные недостатки, сдерживающие методическую работу педагогического коллектива, и деятельность по их преодолению</a:t>
            </a:r>
          </a:p>
        </p:txBody>
      </p:sp>
      <p:pic>
        <p:nvPicPr>
          <p:cNvPr id="6" name="Рисунок 5">
            <a:extLst>
              <a:ext uri="{FF2B5EF4-FFF2-40B4-BE49-F238E27FC236}">
                <a16:creationId xmlns:a16="http://schemas.microsoft.com/office/drawing/2014/main" xmlns="" id="{A41A3C3C-612B-4DBD-BEB8-F004D2879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099" y="279000"/>
            <a:ext cx="1359321" cy="1359321"/>
          </a:xfrm>
          <a:prstGeom prst="ellipse">
            <a:avLst/>
          </a:prstGeom>
          <a:ln>
            <a:noFill/>
          </a:ln>
          <a:effectLst>
            <a:softEdge rad="112500"/>
          </a:effectLst>
        </p:spPr>
      </p:pic>
    </p:spTree>
    <p:extLst>
      <p:ext uri="{BB962C8B-B14F-4D97-AF65-F5344CB8AC3E}">
        <p14:creationId xmlns:p14="http://schemas.microsoft.com/office/powerpoint/2010/main" val="1968821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779F1A4-8641-40CC-8C84-ECD76629598E}"/>
              </a:ext>
            </a:extLst>
          </p:cNvPr>
          <p:cNvSpPr>
            <a:spLocks noGrp="1"/>
          </p:cNvSpPr>
          <p:nvPr>
            <p:ph type="title"/>
          </p:nvPr>
        </p:nvSpPr>
        <p:spPr>
          <a:xfrm>
            <a:off x="1605213" y="684000"/>
            <a:ext cx="10515599" cy="1325563"/>
          </a:xfrm>
        </p:spPr>
        <p:txBody>
          <a:bodyPr>
            <a:normAutofit fontScale="90000"/>
          </a:bodyPr>
          <a:lstStyle/>
          <a:p>
            <a:pPr algn="ctr"/>
            <a:r>
              <a:rPr lang="ru-RU" sz="31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УЧАСТИЕ В ПРОЕКТАХ СИСТЕМЫ ОБРАЗОВАНИЯ </a:t>
            </a:r>
            <a:br>
              <a:rPr lang="ru-RU" sz="31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31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ГОРОДА ЛИПЕЦКА В 2023-2024 УЧЕБНОМ ГОДУ</a:t>
            </a:r>
            <a:br>
              <a:rPr lang="ru-RU">
                <a:solidFill>
                  <a:srgbClr val="C00000"/>
                </a:solidFill>
                <a:latin typeface="Tahoma" panose="020b0604030504040204" pitchFamily="34" charset="0"/>
                <a:ea typeface="Tahoma" panose="020b0604030504040204" pitchFamily="34" charset="0"/>
                <a:cs typeface="Tahoma" panose="020b0604030504040204" pitchFamily="34" charset="0"/>
              </a:rPr>
            </a:br>
            <a:br>
              <a:rPr lang="ru-RU"/>
            </a:br>
            <a:endParaRPr lang="ru-RU"/>
          </a:p>
        </p:txBody>
      </p:sp>
      <p:pic>
        <p:nvPicPr>
          <p:cNvPr id="5" name="Рисунок 4">
            <a:extLst>
              <a:ext uri="{FF2B5EF4-FFF2-40B4-BE49-F238E27FC236}">
                <a16:creationId xmlns:a16="http://schemas.microsoft.com/office/drawing/2014/main" xmlns="" id="{1EA702BF-04B6-4094-AAC8-65E19597E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00" y="289379"/>
            <a:ext cx="1359321" cy="1359321"/>
          </a:xfrm>
          <a:prstGeom prst="ellipse">
            <a:avLst/>
          </a:prstGeom>
          <a:ln>
            <a:noFill/>
          </a:ln>
          <a:effectLst>
            <a:softEdge rad="112500"/>
          </a:effectLst>
        </p:spPr>
      </p:pic>
      <p:sp>
        <p:nvSpPr>
          <p:cNvPr id="3" name="Прямоугольник 2">
            <a:extLst>
              <a:ext uri="{FF2B5EF4-FFF2-40B4-BE49-F238E27FC236}">
                <a16:creationId xmlns:a16="http://schemas.microsoft.com/office/drawing/2014/main" xmlns="" id="{AA698F6C-9A89-4038-801D-5AAB2AD90550}"/>
              </a:ext>
            </a:extLst>
          </p:cNvPr>
          <p:cNvSpPr/>
          <p:nvPr/>
        </p:nvSpPr>
        <p:spPr>
          <a:xfrm>
            <a:off x="1583196" y="1634717"/>
            <a:ext cx="9720000" cy="4985980"/>
          </a:xfrm>
          <a:prstGeom prst="rect">
            <a:avLst/>
          </a:prstGeom>
        </p:spPr>
        <p:txBody>
          <a:bodyPr wrap="square">
            <a:spAutoFit/>
          </a:bodyPr>
          <a:lstStyle/>
          <a:p>
            <a:pPr algn="just"/>
            <a:r>
              <a:rPr lang="ru-RU" sz="2000">
                <a:solidFill>
                  <a:srgbClr val="0563C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Инклюзивное образование: толерантность, доступность, качество"</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a:solidFill>
                <a:srgbClr val="0563C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endParaRPr>
          </a:p>
          <a:p>
            <a:pPr algn="just"/>
            <a:r>
              <a:rPr lang="ru-RU" sz="2000">
                <a:solidFill>
                  <a:srgbClr val="0563C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Качество образования: оценка, анализ, пути роста»</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a:solidFill>
                <a:srgbClr val="0563C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endParaRPr>
          </a:p>
          <a:p>
            <a:pPr algn="just"/>
            <a:r>
              <a:rPr lang="ru-RU" sz="2000">
                <a:solidFill>
                  <a:srgbClr val="0563C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Одаренные дети: поиск, поддержка, сопровождение"</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a:solidFill>
                <a:srgbClr val="0563C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endParaRPr>
          </a:p>
          <a:p>
            <a:pPr algn="just"/>
            <a:r>
              <a:rPr lang="ru-RU" sz="2000">
                <a:solidFill>
                  <a:srgbClr val="0563C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Воспитание человека: ценности, актуальные практики, пространство взаимодействия"</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a:solidFill>
                <a:srgbClr val="0563C1"/>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endParaRPr>
          </a:p>
          <a:p>
            <a:pPr algn="just"/>
            <a:r>
              <a:rPr lang="ru-RU" sz="2000">
                <a:solidFill>
                  <a:srgbClr val="0563C1"/>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Кадры Липецкого образования: сопровождение профессионального роста и развития"</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u="sng">
              <a:solidFill>
                <a:srgbClr val="0563C1"/>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endParaRPr>
          </a:p>
          <a:p>
            <a:pPr algn="just"/>
            <a:r>
              <a:rPr lang="ru-RU" sz="2000" u="sng">
                <a:solidFill>
                  <a:srgbClr val="0563C1"/>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a:t>
            </a:r>
            <a:r>
              <a:rPr lang="ru-RU" sz="2000" u="sng">
                <a:solidFill>
                  <a:schemeClr val="tx2">
                    <a:lumMod val="7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Профориентация школьников: увлечение - профессия - успех"</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a:solidFill>
                <a:srgbClr val="0563C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endParaRPr>
          </a:p>
          <a:p>
            <a:pPr algn="just"/>
            <a:r>
              <a:rPr lang="ru-RU" sz="2000">
                <a:solidFill>
                  <a:srgbClr val="0563C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Дополнительное образование: доступное, привлекательное, эффективное"</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endParaRPr lang="ru-RU" sz="2000">
              <a:solidFill>
                <a:srgbClr val="0563C1"/>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xmlns="" val="tx"/>
                  </a:ext>
                </a:extLst>
              </a:hlinkClick>
            </a:endParaRPr>
          </a:p>
          <a:p>
            <a:pPr algn="just"/>
            <a:r>
              <a:rPr lang="ru-RU" sz="2000">
                <a:solidFill>
                  <a:srgbClr val="0563C1"/>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xmlns="" val="tx"/>
                    </a:ext>
                  </a:extLst>
                </a:hlinkClick>
              </a:rPr>
              <a:t>"</a:t>
            </a:r>
            <a:r>
              <a:rPr lang="ru-RU" sz="2000">
                <a:solidFill>
                  <a:schemeClr val="tx2">
                    <a:lumMod val="7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xmlns="" val="tx"/>
                    </a:ext>
                  </a:extLst>
                </a:hlinkClick>
              </a:rPr>
              <a:t>Цифровая образовательная среда: от цифровизации к цифровой трансформации"</a:t>
            </a:r>
            <a:endParaRPr lang="ru-RU" sz="2000">
              <a:solidFill>
                <a:schemeClr val="tx2">
                  <a:lumMod val="75000"/>
                </a:schemeClr>
              </a:solidFill>
              <a:latin typeface="Times New Roman" panose="02020603050405020304" pitchFamily="18" charset="0"/>
              <a:cs typeface="Times New Roman" panose="02020603050405020304" pitchFamily="18" charset="0"/>
            </a:endParaRPr>
          </a:p>
          <a:p>
            <a:pPr algn="just"/>
            <a:r>
              <a:rPr lang="ru-RU">
                <a:solidFill>
                  <a:srgbClr val="535353"/>
                </a:solidFill>
                <a:latin typeface="Arial" panose="020b0604020202020204" pitchFamily="34" charset="0"/>
              </a:rPr>
              <a:t> </a:t>
            </a:r>
            <a:endParaRPr lang="ru-RU" b="0" i="0">
              <a:solidFill>
                <a:srgbClr val="535353"/>
              </a:solidFill>
              <a:effectLst/>
              <a:latin typeface="Arial" panose="020b0604020202020204" pitchFamily="34" charset="0"/>
            </a:endParaRPr>
          </a:p>
        </p:txBody>
      </p:sp>
    </p:spTree>
    <p:extLst>
      <p:ext uri="{BB962C8B-B14F-4D97-AF65-F5344CB8AC3E}">
        <p14:creationId xmlns:p14="http://schemas.microsoft.com/office/powerpoint/2010/main" val="152998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6" name="object 2"/>
          <p:cNvPicPr/>
          <p:nvPr/>
        </p:nvPicPr>
        <p:blipFill>
          <a:blip r:embed="rId3"/>
          <a:stretch>
            <a:fillRect/>
          </a:stretch>
        </p:blipFill>
        <p:spPr>
          <a:xfrm>
            <a:off x="566997" y="348490"/>
            <a:ext cx="8324977" cy="6870699"/>
          </a:xfrm>
          <a:prstGeom prst="rect">
            <a:avLst/>
          </a:prstGeom>
        </p:spPr>
      </p:pic>
      <p:pic>
        <p:nvPicPr>
          <p:cNvPr id="63" name="Рисунок 62"/>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753979" y="2902720"/>
            <a:ext cx="3658009" cy="4270623"/>
          </a:xfrm>
          <a:prstGeom prst="rect">
            <a:avLst/>
          </a:prstGeom>
        </p:spPr>
      </p:pic>
      <p:graphicFrame>
        <p:nvGraphicFramePr>
          <p:cNvPr id="52" name="Диаграмма 51"/>
          <p:cNvGraphicFramePr/>
          <p:nvPr>
            <p:extLst>
              <p:ext uri="{D42A27DB-BD31-4B8C-83A1-F6EECF244321}">
                <p14:modId xmlns:p14="http://schemas.microsoft.com/office/powerpoint/2010/main" val="1857883822"/>
              </p:ext>
            </p:extLst>
          </p:nvPr>
        </p:nvGraphicFramePr>
        <p:xfrm>
          <a:off x="553445" y="3113833"/>
          <a:ext cx="4515977" cy="3496135"/>
        </p:xfrm>
        <a:graphic>
          <a:graphicData uri="http://schemas.openxmlformats.org/drawingml/2006/chart">
            <c:chart xmlns:c="http://schemas.openxmlformats.org/drawingml/2006/chart" r:id="rId6"/>
          </a:graphicData>
        </a:graphic>
      </p:graphicFrame>
      <p:sp>
        <p:nvSpPr>
          <p:cNvPr id="7" name="Прямоугольник 6"/>
          <p:cNvSpPr/>
          <p:nvPr/>
        </p:nvSpPr>
        <p:spPr>
          <a:xfrm>
            <a:off x="1821609" y="319819"/>
            <a:ext cx="5079712" cy="757130"/>
          </a:xfrm>
          <a:prstGeom prst="rect">
            <a:avLst/>
          </a:prstGeom>
        </p:spPr>
        <p:txBody>
          <a:bodyPr wrap="square">
            <a:spAutoFit/>
          </a:bodyPr>
          <a:lstStyle/>
          <a:p>
            <a:pPr algn="ctr">
              <a:lnSpc>
                <a:spcPct val="90000"/>
              </a:lnSpc>
            </a:pPr>
            <a:r>
              <a:rPr lang="ru-RU" sz="2400" b="1">
                <a:solidFill>
                  <a:schemeClr val="tx2">
                    <a:lumMod val="75000"/>
                  </a:schemeClr>
                </a:solidFill>
                <a:latin typeface="Times New Roman" panose="02020603050405020304" pitchFamily="18" charset="0"/>
                <a:cs typeface="Times New Roman" panose="02020603050405020304" pitchFamily="18" charset="0"/>
              </a:rPr>
              <a:t>Кадры </a:t>
            </a:r>
          </a:p>
          <a:p>
            <a:pPr algn="ctr">
              <a:lnSpc>
                <a:spcPct val="90000"/>
              </a:lnSpc>
            </a:pPr>
            <a:r>
              <a:rPr lang="ru-RU" sz="2400" b="1">
                <a:solidFill>
                  <a:schemeClr val="tx2">
                    <a:lumMod val="75000"/>
                  </a:schemeClr>
                </a:solidFill>
                <a:latin typeface="Times New Roman" panose="02020603050405020304" pitchFamily="18" charset="0"/>
                <a:cs typeface="Times New Roman" panose="02020603050405020304" pitchFamily="18" charset="0"/>
              </a:rPr>
              <a:t>МБОУ СШ №41 города Липецка</a:t>
            </a:r>
          </a:p>
        </p:txBody>
      </p:sp>
      <p:sp>
        <p:nvSpPr>
          <p:cNvPr id="11" name="Прямоугольник 10"/>
          <p:cNvSpPr/>
          <p:nvPr/>
        </p:nvSpPr>
        <p:spPr>
          <a:xfrm>
            <a:off x="2019316" y="5167904"/>
            <a:ext cx="2183010" cy="369332"/>
          </a:xfrm>
          <a:prstGeom prst="rect">
            <a:avLst/>
          </a:prstGeom>
        </p:spPr>
        <p:txBody>
          <a:bodyPr wrap="square">
            <a:spAutoFit/>
          </a:bodyPr>
          <a:lstStyle/>
          <a:p>
            <a:pPr>
              <a:lnSpc>
                <a:spcPct val="90000"/>
              </a:lnSpc>
            </a:pPr>
            <a:r>
              <a:rPr lang="ru-RU" sz="2000">
                <a:latin typeface="Times New Roman" panose="02020603050405020304" pitchFamily="18" charset="0"/>
                <a:cs typeface="Times New Roman" panose="02020603050405020304" pitchFamily="18" charset="0"/>
                <a:sym typeface="Wingdings" panose="05000000000000000000" pitchFamily="2" charset="2"/>
              </a:rPr>
              <a:t>средний возраст</a:t>
            </a:r>
          </a:p>
        </p:txBody>
      </p:sp>
      <p:sp>
        <p:nvSpPr>
          <p:cNvPr id="25" name="Прямоугольник 24"/>
          <p:cNvSpPr/>
          <p:nvPr/>
        </p:nvSpPr>
        <p:spPr>
          <a:xfrm>
            <a:off x="8488557" y="1468646"/>
            <a:ext cx="1042678" cy="461665"/>
          </a:xfrm>
          <a:prstGeom prst="rect">
            <a:avLst/>
          </a:prstGeom>
        </p:spPr>
        <p:txBody>
          <a:bodyPr wrap="square">
            <a:spAutoFit/>
          </a:bodyPr>
          <a:lstStyle/>
          <a:p>
            <a:pPr marR="219710" algn="r">
              <a:lnSpc>
                <a:spcPct val="100000"/>
              </a:lnSpc>
              <a:spcBef>
                <a:spcPts val="2310"/>
              </a:spcBef>
            </a:pPr>
            <a:r>
              <a:rPr lang="ru-RU" sz="2400" spc="-150">
                <a:solidFill>
                  <a:srgbClr val="0071BB"/>
                </a:solidFill>
                <a:latin typeface="Arial" panose="020b0604020202020204" pitchFamily="34" charset="0"/>
                <a:cs typeface="Arial" panose="020b0604020202020204" pitchFamily="34" charset="0"/>
              </a:rPr>
              <a:t>91%</a:t>
            </a:r>
            <a:endParaRPr lang="ru-RU" sz="240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434845" y="5505849"/>
            <a:ext cx="4279893" cy="0"/>
          </a:xfrm>
          <a:prstGeom prst="line">
            <a:avLst/>
          </a:prstGeom>
          <a:ln w="53975"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V="1">
            <a:off x="8653612" y="6509509"/>
            <a:ext cx="3524205" cy="0"/>
          </a:xfrm>
          <a:prstGeom prst="line">
            <a:avLst/>
          </a:prstGeom>
          <a:ln w="53975" cap="rnd">
            <a:solidFill>
              <a:srgbClr val="007BB8"/>
            </a:solidFill>
            <a:prstDash val="sysDot"/>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7177920" y="4441952"/>
            <a:ext cx="3377808" cy="0"/>
          </a:xfrm>
          <a:prstGeom prst="line">
            <a:avLst/>
          </a:prstGeom>
          <a:ln w="53975" cap="rnd">
            <a:solidFill>
              <a:srgbClr val="007BB8"/>
            </a:solidFill>
            <a:prstDash val="sysDot"/>
          </a:ln>
        </p:spPr>
        <p:style>
          <a:lnRef idx="1">
            <a:schemeClr val="accent1"/>
          </a:lnRef>
          <a:fillRef idx="0">
            <a:schemeClr val="accent1"/>
          </a:fillRef>
          <a:effectRef idx="0">
            <a:schemeClr val="accent1"/>
          </a:effectRef>
          <a:fontRef idx="minor">
            <a:schemeClr val="tx1"/>
          </a:fontRef>
        </p:style>
      </p:cxnSp>
      <p:sp>
        <p:nvSpPr>
          <p:cNvPr id="3" name="AutoShape 2" descr="blob:https://web.whatsapp.com/a9d7b34e-75a8-408c-beda-781b0f471e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3856" y="5089518"/>
            <a:ext cx="1084835" cy="1496323"/>
          </a:xfrm>
          <a:prstGeom prst="rect">
            <a:avLst/>
          </a:prstGeom>
        </p:spPr>
      </p:pic>
      <p:sp>
        <p:nvSpPr>
          <p:cNvPr id="32" name="object 4"/>
          <p:cNvSpPr txBox="1"/>
          <p:nvPr/>
        </p:nvSpPr>
        <p:spPr>
          <a:xfrm>
            <a:off x="7561604" y="1712895"/>
            <a:ext cx="2295839" cy="879728"/>
          </a:xfrm>
          <a:prstGeom prst="rect">
            <a:avLst/>
          </a:prstGeom>
        </p:spPr>
        <p:txBody>
          <a:bodyPr vert="horz" wrap="square" lIns="0" tIns="139700" rIns="0" bIns="0" rtlCol="0">
            <a:spAutoFit/>
          </a:bodyPr>
          <a:lstStyle/>
          <a:p>
            <a:pPr marL="12700">
              <a:lnSpc>
                <a:spcPct val="100000"/>
              </a:lnSpc>
              <a:spcBef>
                <a:spcPts val="2005"/>
              </a:spcBef>
            </a:pPr>
            <a:r>
              <a:rPr lang="ru-RU" sz="4800" b="1" spc="-370">
                <a:solidFill>
                  <a:srgbClr val="00A0DA"/>
                </a:solidFill>
                <a:latin typeface="Arial" panose="020b0604020202020204" pitchFamily="34" charset="0"/>
                <a:cs typeface="Arial" panose="020b0604020202020204" pitchFamily="34" charset="0"/>
              </a:rPr>
              <a:t>59 </a:t>
            </a:r>
            <a:r>
              <a:rPr lang="ru-RU" sz="2000" spc="125">
                <a:latin typeface="Arial" panose="020b0604020202020204" pitchFamily="34" charset="0"/>
                <a:cs typeface="Arial" panose="020b0604020202020204" pitchFamily="34" charset="0"/>
              </a:rPr>
              <a:t>женщины</a:t>
            </a:r>
            <a:endParaRPr sz="2000">
              <a:latin typeface="Arial" panose="020b0604020202020204" pitchFamily="34" charset="0"/>
              <a:cs typeface="Arial" panose="020b0604020202020204" pitchFamily="34" charset="0"/>
            </a:endParaRPr>
          </a:p>
        </p:txBody>
      </p:sp>
      <p:sp>
        <p:nvSpPr>
          <p:cNvPr id="33" name="object 4"/>
          <p:cNvSpPr txBox="1"/>
          <p:nvPr/>
        </p:nvSpPr>
        <p:spPr>
          <a:xfrm>
            <a:off x="9784626" y="1719140"/>
            <a:ext cx="2046386" cy="879728"/>
          </a:xfrm>
          <a:prstGeom prst="rect">
            <a:avLst/>
          </a:prstGeom>
        </p:spPr>
        <p:txBody>
          <a:bodyPr vert="horz" wrap="square" lIns="0" tIns="139700" rIns="0" bIns="0" rtlCol="0">
            <a:spAutoFit/>
          </a:bodyPr>
          <a:lstStyle/>
          <a:p>
            <a:pPr marL="12700">
              <a:lnSpc>
                <a:spcPct val="100000"/>
              </a:lnSpc>
              <a:spcBef>
                <a:spcPts val="2005"/>
              </a:spcBef>
            </a:pPr>
            <a:r>
              <a:rPr lang="ru-RU" sz="4800" b="1" spc="-370">
                <a:solidFill>
                  <a:srgbClr val="00A0DA"/>
                </a:solidFill>
                <a:latin typeface="Arial" panose="020b0604020202020204" pitchFamily="34" charset="0"/>
                <a:cs typeface="Arial" panose="020b0604020202020204" pitchFamily="34" charset="0"/>
              </a:rPr>
              <a:t>5 </a:t>
            </a:r>
            <a:r>
              <a:rPr lang="ru-RU" sz="2000" spc="125">
                <a:latin typeface="Arial" panose="020b0604020202020204" pitchFamily="34" charset="0"/>
                <a:cs typeface="Arial" panose="020b0604020202020204" pitchFamily="34" charset="0"/>
              </a:rPr>
              <a:t>мужчины</a:t>
            </a:r>
            <a:endParaRPr sz="2000">
              <a:latin typeface="Arial" panose="020b0604020202020204" pitchFamily="34" charset="0"/>
              <a:cs typeface="Arial" panose="020b0604020202020204" pitchFamily="34" charset="0"/>
            </a:endParaRPr>
          </a:p>
        </p:txBody>
      </p:sp>
      <p:sp>
        <p:nvSpPr>
          <p:cNvPr id="35" name="object 9"/>
          <p:cNvSpPr/>
          <p:nvPr/>
        </p:nvSpPr>
        <p:spPr>
          <a:xfrm>
            <a:off x="8488557" y="1290907"/>
            <a:ext cx="829310" cy="830151"/>
          </a:xfrm>
          <a:custGeom>
            <a:rect l="l" t="t" r="r" b="b"/>
            <a:pathLst>
              <a:path w="829309" h="828039">
                <a:moveTo>
                  <a:pt x="414527" y="0"/>
                </a:moveTo>
                <a:lnTo>
                  <a:pt x="462878" y="2784"/>
                </a:lnTo>
                <a:lnTo>
                  <a:pt x="509589" y="10930"/>
                </a:lnTo>
                <a:lnTo>
                  <a:pt x="554348" y="24126"/>
                </a:lnTo>
                <a:lnTo>
                  <a:pt x="596845" y="42063"/>
                </a:lnTo>
                <a:lnTo>
                  <a:pt x="636770" y="64429"/>
                </a:lnTo>
                <a:lnTo>
                  <a:pt x="673812" y="90913"/>
                </a:lnTo>
                <a:lnTo>
                  <a:pt x="707659" y="121205"/>
                </a:lnTo>
                <a:lnTo>
                  <a:pt x="738002" y="154994"/>
                </a:lnTo>
                <a:lnTo>
                  <a:pt x="764529" y="191970"/>
                </a:lnTo>
                <a:lnTo>
                  <a:pt x="786930" y="231821"/>
                </a:lnTo>
                <a:lnTo>
                  <a:pt x="804894" y="274237"/>
                </a:lnTo>
                <a:lnTo>
                  <a:pt x="818110" y="318906"/>
                </a:lnTo>
                <a:lnTo>
                  <a:pt x="826267" y="365520"/>
                </a:lnTo>
                <a:lnTo>
                  <a:pt x="829056" y="413765"/>
                </a:lnTo>
                <a:lnTo>
                  <a:pt x="826267" y="462011"/>
                </a:lnTo>
                <a:lnTo>
                  <a:pt x="818110" y="508625"/>
                </a:lnTo>
                <a:lnTo>
                  <a:pt x="804894" y="553294"/>
                </a:lnTo>
                <a:lnTo>
                  <a:pt x="786930" y="595710"/>
                </a:lnTo>
                <a:lnTo>
                  <a:pt x="764529" y="635561"/>
                </a:lnTo>
                <a:lnTo>
                  <a:pt x="738002" y="672537"/>
                </a:lnTo>
                <a:lnTo>
                  <a:pt x="707659" y="706326"/>
                </a:lnTo>
                <a:lnTo>
                  <a:pt x="673812" y="736618"/>
                </a:lnTo>
                <a:lnTo>
                  <a:pt x="636770" y="763102"/>
                </a:lnTo>
                <a:lnTo>
                  <a:pt x="596845" y="785468"/>
                </a:lnTo>
                <a:lnTo>
                  <a:pt x="554348" y="803405"/>
                </a:lnTo>
                <a:lnTo>
                  <a:pt x="509589" y="816601"/>
                </a:lnTo>
                <a:lnTo>
                  <a:pt x="462878" y="824747"/>
                </a:lnTo>
                <a:lnTo>
                  <a:pt x="414527" y="827531"/>
                </a:lnTo>
                <a:lnTo>
                  <a:pt x="366177" y="824747"/>
                </a:lnTo>
                <a:lnTo>
                  <a:pt x="319466" y="816601"/>
                </a:lnTo>
                <a:lnTo>
                  <a:pt x="274707" y="803405"/>
                </a:lnTo>
                <a:lnTo>
                  <a:pt x="232210" y="785468"/>
                </a:lnTo>
                <a:lnTo>
                  <a:pt x="192285" y="763102"/>
                </a:lnTo>
                <a:lnTo>
                  <a:pt x="155243" y="736618"/>
                </a:lnTo>
                <a:lnTo>
                  <a:pt x="121396" y="706326"/>
                </a:lnTo>
                <a:lnTo>
                  <a:pt x="91053" y="672537"/>
                </a:lnTo>
                <a:lnTo>
                  <a:pt x="64526" y="635561"/>
                </a:lnTo>
                <a:lnTo>
                  <a:pt x="42125" y="595710"/>
                </a:lnTo>
                <a:lnTo>
                  <a:pt x="24161" y="553294"/>
                </a:lnTo>
                <a:lnTo>
                  <a:pt x="10945" y="508625"/>
                </a:lnTo>
                <a:lnTo>
                  <a:pt x="2788" y="462011"/>
                </a:lnTo>
                <a:lnTo>
                  <a:pt x="0" y="413765"/>
                </a:lnTo>
                <a:lnTo>
                  <a:pt x="2930" y="364686"/>
                </a:lnTo>
                <a:lnTo>
                  <a:pt x="11614" y="316538"/>
                </a:lnTo>
                <a:lnTo>
                  <a:pt x="25895" y="269830"/>
                </a:lnTo>
                <a:lnTo>
                  <a:pt x="45614" y="225066"/>
                </a:lnTo>
                <a:lnTo>
                  <a:pt x="70612" y="182752"/>
                </a:lnTo>
              </a:path>
            </a:pathLst>
          </a:custGeom>
          <a:ln w="28955">
            <a:solidFill>
              <a:srgbClr val="0071BB"/>
            </a:solidFill>
          </a:ln>
        </p:spPr>
        <p:txBody>
          <a:bodyPr wrap="square" lIns="0" tIns="0" rIns="0" bIns="0" rtlCol="0"/>
          <a:lstStyle/>
          <a:p>
            <a:endParaRPr/>
          </a:p>
        </p:txBody>
      </p:sp>
      <p:grpSp>
        <p:nvGrpSpPr>
          <p:cNvPr id="18" name="Группа 17"/>
          <p:cNvGrpSpPr/>
          <p:nvPr/>
        </p:nvGrpSpPr>
        <p:grpSpPr>
          <a:xfrm>
            <a:off x="10555728" y="1310431"/>
            <a:ext cx="542594" cy="862669"/>
            <a:chOff x="10542357" y="1266413"/>
            <a:chExt cx="542594" cy="862669"/>
          </a:xfrm>
        </p:grpSpPr>
        <p:sp>
          <p:nvSpPr>
            <p:cNvPr id="37" name="object 11"/>
            <p:cNvSpPr/>
            <p:nvPr/>
          </p:nvSpPr>
          <p:spPr>
            <a:xfrm>
              <a:off x="10542357" y="1266413"/>
              <a:ext cx="414020" cy="788035"/>
            </a:xfrm>
            <a:custGeom>
              <a:rect l="l" t="t" r="r" b="b"/>
              <a:pathLst>
                <a:path w="414020" h="788035">
                  <a:moveTo>
                    <a:pt x="0" y="0"/>
                  </a:moveTo>
                  <a:lnTo>
                    <a:pt x="48245" y="2784"/>
                  </a:lnTo>
                  <a:lnTo>
                    <a:pt x="94859" y="10930"/>
                  </a:lnTo>
                  <a:lnTo>
                    <a:pt x="139528" y="24126"/>
                  </a:lnTo>
                  <a:lnTo>
                    <a:pt x="181944" y="42063"/>
                  </a:lnTo>
                  <a:lnTo>
                    <a:pt x="221795" y="64429"/>
                  </a:lnTo>
                  <a:lnTo>
                    <a:pt x="258771" y="90913"/>
                  </a:lnTo>
                  <a:lnTo>
                    <a:pt x="292560" y="121205"/>
                  </a:lnTo>
                  <a:lnTo>
                    <a:pt x="322852" y="154994"/>
                  </a:lnTo>
                  <a:lnTo>
                    <a:pt x="349336" y="191970"/>
                  </a:lnTo>
                  <a:lnTo>
                    <a:pt x="371702" y="231821"/>
                  </a:lnTo>
                  <a:lnTo>
                    <a:pt x="389639" y="274237"/>
                  </a:lnTo>
                  <a:lnTo>
                    <a:pt x="402835" y="318906"/>
                  </a:lnTo>
                  <a:lnTo>
                    <a:pt x="410981" y="365520"/>
                  </a:lnTo>
                  <a:lnTo>
                    <a:pt x="413765" y="413766"/>
                  </a:lnTo>
                  <a:lnTo>
                    <a:pt x="411036" y="461312"/>
                  </a:lnTo>
                  <a:lnTo>
                    <a:pt x="403005" y="507613"/>
                  </a:lnTo>
                  <a:lnTo>
                    <a:pt x="389913" y="552291"/>
                  </a:lnTo>
                  <a:lnTo>
                    <a:pt x="372000" y="594969"/>
                  </a:lnTo>
                  <a:lnTo>
                    <a:pt x="349503" y="635269"/>
                  </a:lnTo>
                  <a:lnTo>
                    <a:pt x="322664" y="672815"/>
                  </a:lnTo>
                  <a:lnTo>
                    <a:pt x="291720" y="707229"/>
                  </a:lnTo>
                  <a:lnTo>
                    <a:pt x="256911" y="738134"/>
                  </a:lnTo>
                  <a:lnTo>
                    <a:pt x="218477" y="765152"/>
                  </a:lnTo>
                  <a:lnTo>
                    <a:pt x="176656" y="787908"/>
                  </a:lnTo>
                </a:path>
              </a:pathLst>
            </a:custGeom>
            <a:ln w="28956">
              <a:solidFill>
                <a:srgbClr val="0071BB"/>
              </a:solidFill>
            </a:ln>
          </p:spPr>
          <p:txBody>
            <a:bodyPr wrap="square" lIns="0" tIns="0" rIns="0" bIns="0" rtlCol="0"/>
            <a:lstStyle/>
            <a:p>
              <a:endParaRPr/>
            </a:p>
          </p:txBody>
        </p:sp>
        <p:sp>
          <p:nvSpPr>
            <p:cNvPr id="15" name="Прямоугольник 14"/>
            <p:cNvSpPr/>
            <p:nvPr/>
          </p:nvSpPr>
          <p:spPr>
            <a:xfrm>
              <a:off x="10687050" y="1462307"/>
              <a:ext cx="397901" cy="6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8" name="Прямоугольник 37"/>
          <p:cNvSpPr/>
          <p:nvPr/>
        </p:nvSpPr>
        <p:spPr>
          <a:xfrm>
            <a:off x="10122665" y="1473615"/>
            <a:ext cx="1042678" cy="461665"/>
          </a:xfrm>
          <a:prstGeom prst="rect">
            <a:avLst/>
          </a:prstGeom>
        </p:spPr>
        <p:txBody>
          <a:bodyPr wrap="square">
            <a:spAutoFit/>
          </a:bodyPr>
          <a:lstStyle/>
          <a:p>
            <a:pPr marR="219710" algn="r">
              <a:lnSpc>
                <a:spcPct val="100000"/>
              </a:lnSpc>
              <a:spcBef>
                <a:spcPts val="2310"/>
              </a:spcBef>
            </a:pPr>
            <a:r>
              <a:rPr lang="ru-RU" sz="2400" spc="-150">
                <a:solidFill>
                  <a:srgbClr val="0071BB"/>
                </a:solidFill>
                <a:latin typeface="Arial" panose="020b0604020202020204" pitchFamily="34" charset="0"/>
                <a:cs typeface="Arial" panose="020b0604020202020204" pitchFamily="34" charset="0"/>
              </a:rPr>
              <a:t>9%</a:t>
            </a:r>
            <a:endParaRPr lang="ru-RU" sz="2400">
              <a:latin typeface="Arial" panose="020b0604020202020204" pitchFamily="34" charset="0"/>
              <a:cs typeface="Arial" panose="020b0604020202020204" pitchFamily="34" charset="0"/>
            </a:endParaRPr>
          </a:p>
        </p:txBody>
      </p:sp>
      <p:cxnSp>
        <p:nvCxnSpPr>
          <p:cNvPr id="43" name="Прямая соединительная линия 42"/>
          <p:cNvCxnSpPr/>
          <p:nvPr/>
        </p:nvCxnSpPr>
        <p:spPr>
          <a:xfrm flipV="1">
            <a:off x="7141029" y="2668419"/>
            <a:ext cx="4689983" cy="0"/>
          </a:xfrm>
          <a:prstGeom prst="line">
            <a:avLst/>
          </a:prstGeom>
          <a:ln w="57150">
            <a:gradFill flip="none" rotWithShape="1">
              <a:gsLst>
                <a:gs pos="55000">
                  <a:srgbClr val="00A9FE"/>
                </a:gs>
                <a:gs pos="100000">
                  <a:srgbClr val="093E8D"/>
                </a:gs>
              </a:gsLst>
              <a:lin ang="0" scaled="1"/>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360988" y="2213311"/>
            <a:ext cx="2115911" cy="480131"/>
          </a:xfrm>
          <a:prstGeom prst="rect">
            <a:avLst/>
          </a:prstGeom>
        </p:spPr>
        <p:txBody>
          <a:bodyPr wrap="square">
            <a:spAutoFit/>
          </a:bodyPr>
          <a:lstStyle/>
          <a:p>
            <a:pPr>
              <a:lnSpc>
                <a:spcPct val="90000"/>
              </a:lnSpc>
            </a:pPr>
            <a:r>
              <a:rPr lang="ru-RU" sz="2800" i="1">
                <a:latin typeface="Times New Roman" panose="02020603050405020304" pitchFamily="18" charset="0"/>
                <a:cs typeface="Times New Roman" panose="02020603050405020304" pitchFamily="18" charset="0"/>
              </a:rPr>
              <a:t>Возраст</a:t>
            </a:r>
            <a:r>
              <a:rPr lang="ru-RU" sz="2800">
                <a:latin typeface="Arial" panose="020b0604020202020204" pitchFamily="34" charset="0"/>
                <a:cs typeface="Arial" panose="020b0604020202020204" pitchFamily="34" charset="0"/>
              </a:rPr>
              <a:t> </a:t>
            </a:r>
          </a:p>
        </p:txBody>
      </p:sp>
      <p:cxnSp>
        <p:nvCxnSpPr>
          <p:cNvPr id="54" name="Прямая соединительная линия 53"/>
          <p:cNvCxnSpPr/>
          <p:nvPr/>
        </p:nvCxnSpPr>
        <p:spPr>
          <a:xfrm>
            <a:off x="-1492" y="2759873"/>
            <a:ext cx="1823101" cy="985"/>
          </a:xfrm>
          <a:prstGeom prst="line">
            <a:avLst/>
          </a:prstGeom>
          <a:ln w="53975" cap="rnd">
            <a:solidFill>
              <a:srgbClr val="007BB8"/>
            </a:solidFill>
            <a:prstDash val="sysDot"/>
          </a:ln>
        </p:spPr>
        <p:style>
          <a:lnRef idx="1">
            <a:schemeClr val="accent1"/>
          </a:lnRef>
          <a:fillRef idx="0">
            <a:schemeClr val="accent1"/>
          </a:fillRef>
          <a:effectRef idx="0">
            <a:schemeClr val="accent1"/>
          </a:effectRef>
          <a:fontRef idx="minor">
            <a:schemeClr val="tx1"/>
          </a:fontRef>
        </p:style>
      </p:cxnSp>
      <p:sp>
        <p:nvSpPr>
          <p:cNvPr id="57" name="object 4"/>
          <p:cNvSpPr txBox="1"/>
          <p:nvPr/>
        </p:nvSpPr>
        <p:spPr>
          <a:xfrm>
            <a:off x="1497629" y="2939299"/>
            <a:ext cx="1228859" cy="571951"/>
          </a:xfrm>
          <a:prstGeom prst="rect">
            <a:avLst/>
          </a:prstGeom>
        </p:spPr>
        <p:txBody>
          <a:bodyPr vert="horz" wrap="square" lIns="0" tIns="139700" rIns="0" bIns="0" rtlCol="0">
            <a:spAutoFit/>
          </a:bodyPr>
          <a:lstStyle/>
          <a:p>
            <a:pPr marL="12700">
              <a:lnSpc>
                <a:spcPct val="100000"/>
              </a:lnSpc>
              <a:spcBef>
                <a:spcPts val="2005"/>
              </a:spcBef>
            </a:pPr>
            <a:r>
              <a:rPr lang="ru-RU" sz="2800" b="1" spc="-370">
                <a:solidFill>
                  <a:srgbClr val="00A0DA"/>
                </a:solidFill>
                <a:latin typeface="Arial" panose="020b0604020202020204" pitchFamily="34" charset="0"/>
                <a:cs typeface="Arial" panose="020b0604020202020204" pitchFamily="34" charset="0"/>
              </a:rPr>
              <a:t>+60</a:t>
            </a:r>
            <a:endParaRPr sz="1100" b="1">
              <a:latin typeface="Arial" panose="020b0604020202020204" pitchFamily="34" charset="0"/>
              <a:cs typeface="Arial" panose="020b0604020202020204" pitchFamily="34" charset="0"/>
            </a:endParaRPr>
          </a:p>
        </p:txBody>
      </p:sp>
      <p:sp>
        <p:nvSpPr>
          <p:cNvPr id="58" name="object 4"/>
          <p:cNvSpPr txBox="1"/>
          <p:nvPr/>
        </p:nvSpPr>
        <p:spPr>
          <a:xfrm>
            <a:off x="3816824" y="3064132"/>
            <a:ext cx="1228859" cy="571951"/>
          </a:xfrm>
          <a:prstGeom prst="rect">
            <a:avLst/>
          </a:prstGeom>
        </p:spPr>
        <p:txBody>
          <a:bodyPr vert="horz" wrap="square" lIns="0" tIns="139700" rIns="0" bIns="0" rtlCol="0">
            <a:spAutoFit/>
          </a:bodyPr>
          <a:lstStyle/>
          <a:p>
            <a:pPr marL="12700">
              <a:lnSpc>
                <a:spcPct val="100000"/>
              </a:lnSpc>
              <a:spcBef>
                <a:spcPts val="2005"/>
              </a:spcBef>
            </a:pPr>
            <a:r>
              <a:rPr lang="ru-RU" sz="1400" b="1" spc="-370">
                <a:solidFill>
                  <a:srgbClr val="00A0DA"/>
                </a:solidFill>
                <a:latin typeface="Arial" panose="020b0604020202020204" pitchFamily="34" charset="0"/>
                <a:cs typeface="Arial" panose="020b0604020202020204" pitchFamily="34" charset="0"/>
              </a:rPr>
              <a:t>д о</a:t>
            </a:r>
            <a:r>
              <a:rPr lang="ru-RU" sz="2800" b="1" spc="-370">
                <a:solidFill>
                  <a:srgbClr val="00A0DA"/>
                </a:solidFill>
                <a:latin typeface="Arial" panose="020b0604020202020204" pitchFamily="34" charset="0"/>
                <a:cs typeface="Arial" panose="020b0604020202020204" pitchFamily="34" charset="0"/>
              </a:rPr>
              <a:t> 30</a:t>
            </a:r>
            <a:endParaRPr sz="1100" b="1">
              <a:latin typeface="Arial" panose="020b0604020202020204" pitchFamily="34" charset="0"/>
              <a:cs typeface="Arial" panose="020b0604020202020204" pitchFamily="34" charset="0"/>
            </a:endParaRPr>
          </a:p>
        </p:txBody>
      </p:sp>
      <p:sp>
        <p:nvSpPr>
          <p:cNvPr id="59" name="object 4"/>
          <p:cNvSpPr txBox="1"/>
          <p:nvPr/>
        </p:nvSpPr>
        <p:spPr>
          <a:xfrm>
            <a:off x="4454992" y="4237476"/>
            <a:ext cx="1228859" cy="571951"/>
          </a:xfrm>
          <a:prstGeom prst="rect">
            <a:avLst/>
          </a:prstGeom>
        </p:spPr>
        <p:txBody>
          <a:bodyPr vert="horz" wrap="square" lIns="0" tIns="139700" rIns="0" bIns="0" rtlCol="0">
            <a:spAutoFit/>
          </a:bodyPr>
          <a:lstStyle/>
          <a:p>
            <a:pPr marL="12700">
              <a:lnSpc>
                <a:spcPct val="100000"/>
              </a:lnSpc>
              <a:spcBef>
                <a:spcPts val="2005"/>
              </a:spcBef>
            </a:pPr>
            <a:r>
              <a:rPr lang="ru-RU" sz="2800" b="1" spc="-370">
                <a:solidFill>
                  <a:srgbClr val="00A0DA"/>
                </a:solidFill>
                <a:latin typeface="Arial" panose="020b0604020202020204" pitchFamily="34" charset="0"/>
                <a:cs typeface="Arial" panose="020b0604020202020204" pitchFamily="34" charset="0"/>
              </a:rPr>
              <a:t>31-40</a:t>
            </a:r>
            <a:endParaRPr sz="1100" b="1">
              <a:latin typeface="Arial" panose="020b0604020202020204" pitchFamily="34" charset="0"/>
              <a:cs typeface="Arial" panose="020b0604020202020204" pitchFamily="34" charset="0"/>
            </a:endParaRPr>
          </a:p>
        </p:txBody>
      </p:sp>
      <p:sp>
        <p:nvSpPr>
          <p:cNvPr id="60" name="object 4"/>
          <p:cNvSpPr txBox="1"/>
          <p:nvPr/>
        </p:nvSpPr>
        <p:spPr>
          <a:xfrm>
            <a:off x="3656089" y="6038017"/>
            <a:ext cx="1228859" cy="571951"/>
          </a:xfrm>
          <a:prstGeom prst="rect">
            <a:avLst/>
          </a:prstGeom>
        </p:spPr>
        <p:txBody>
          <a:bodyPr vert="horz" wrap="square" lIns="0" tIns="139700" rIns="0" bIns="0" rtlCol="0">
            <a:spAutoFit/>
          </a:bodyPr>
          <a:lstStyle/>
          <a:p>
            <a:pPr marL="12700">
              <a:lnSpc>
                <a:spcPct val="100000"/>
              </a:lnSpc>
              <a:spcBef>
                <a:spcPts val="2005"/>
              </a:spcBef>
            </a:pPr>
            <a:r>
              <a:rPr lang="ru-RU" sz="2800" b="1" spc="-370">
                <a:solidFill>
                  <a:srgbClr val="00A0DA"/>
                </a:solidFill>
                <a:latin typeface="Arial" panose="020b0604020202020204" pitchFamily="34" charset="0"/>
                <a:cs typeface="Arial" panose="020b0604020202020204" pitchFamily="34" charset="0"/>
              </a:rPr>
              <a:t>41-50</a:t>
            </a:r>
            <a:endParaRPr sz="1100" b="1">
              <a:latin typeface="Arial" panose="020b0604020202020204" pitchFamily="34" charset="0"/>
              <a:cs typeface="Arial" panose="020b0604020202020204" pitchFamily="34" charset="0"/>
            </a:endParaRPr>
          </a:p>
        </p:txBody>
      </p:sp>
      <p:sp>
        <p:nvSpPr>
          <p:cNvPr id="61" name="object 4"/>
          <p:cNvSpPr txBox="1"/>
          <p:nvPr/>
        </p:nvSpPr>
        <p:spPr>
          <a:xfrm>
            <a:off x="460375" y="4166332"/>
            <a:ext cx="1228859" cy="571951"/>
          </a:xfrm>
          <a:prstGeom prst="rect">
            <a:avLst/>
          </a:prstGeom>
        </p:spPr>
        <p:txBody>
          <a:bodyPr vert="horz" wrap="square" lIns="0" tIns="139700" rIns="0" bIns="0" rtlCol="0">
            <a:spAutoFit/>
          </a:bodyPr>
          <a:lstStyle/>
          <a:p>
            <a:pPr marL="12700">
              <a:lnSpc>
                <a:spcPct val="100000"/>
              </a:lnSpc>
              <a:spcBef>
                <a:spcPts val="2005"/>
              </a:spcBef>
            </a:pPr>
            <a:r>
              <a:rPr lang="ru-RU" sz="2800" b="1" spc="-370">
                <a:solidFill>
                  <a:srgbClr val="00A0DA"/>
                </a:solidFill>
                <a:latin typeface="Arial" panose="020b0604020202020204" pitchFamily="34" charset="0"/>
                <a:cs typeface="Arial" panose="020b0604020202020204" pitchFamily="34" charset="0"/>
              </a:rPr>
              <a:t>51-60</a:t>
            </a:r>
            <a:endParaRPr sz="1100" b="1">
              <a:latin typeface="Arial" panose="020b0604020202020204" pitchFamily="34" charset="0"/>
              <a:cs typeface="Arial" panose="020b0604020202020204" pitchFamily="34" charset="0"/>
            </a:endParaRPr>
          </a:p>
        </p:txBody>
      </p:sp>
      <p:sp>
        <p:nvSpPr>
          <p:cNvPr id="62" name="Прямоугольник 61"/>
          <p:cNvSpPr/>
          <p:nvPr/>
        </p:nvSpPr>
        <p:spPr>
          <a:xfrm>
            <a:off x="2333999" y="4124630"/>
            <a:ext cx="1249782" cy="1107996"/>
          </a:xfrm>
          <a:prstGeom prst="rect">
            <a:avLst/>
          </a:prstGeom>
        </p:spPr>
        <p:txBody>
          <a:bodyPr wrap="square">
            <a:spAutoFit/>
          </a:bodyPr>
          <a:lstStyle/>
          <a:p>
            <a:r>
              <a:rPr lang="ru-RU" sz="6600" b="1" spc="-370">
                <a:solidFill>
                  <a:srgbClr val="00A0DA"/>
                </a:solidFill>
                <a:latin typeface="Arial" panose="020b0604020202020204" pitchFamily="34" charset="0"/>
                <a:cs typeface="Arial" panose="020b0604020202020204" pitchFamily="34" charset="0"/>
              </a:rPr>
              <a:t>49</a:t>
            </a:r>
            <a:endParaRPr lang="ru-RU" sz="6600">
              <a:latin typeface="Arial" panose="020b0604020202020204" pitchFamily="34" charset="0"/>
              <a:cs typeface="Arial" panose="020b0604020202020204" pitchFamily="34" charset="0"/>
            </a:endParaRPr>
          </a:p>
        </p:txBody>
      </p:sp>
      <p:sp>
        <p:nvSpPr>
          <p:cNvPr id="64" name="Прямоугольник 63"/>
          <p:cNvSpPr/>
          <p:nvPr/>
        </p:nvSpPr>
        <p:spPr>
          <a:xfrm>
            <a:off x="10585237" y="3205808"/>
            <a:ext cx="1396730" cy="480131"/>
          </a:xfrm>
          <a:prstGeom prst="rect">
            <a:avLst/>
          </a:prstGeom>
        </p:spPr>
        <p:txBody>
          <a:bodyPr wrap="square">
            <a:spAutoFit/>
          </a:bodyPr>
          <a:lstStyle/>
          <a:p>
            <a:pPr>
              <a:lnSpc>
                <a:spcPct val="90000"/>
              </a:lnSpc>
            </a:pPr>
            <a:r>
              <a:rPr lang="ru-RU" sz="2800" i="1">
                <a:latin typeface="Times New Roman" panose="02020603050405020304" pitchFamily="18" charset="0"/>
                <a:cs typeface="Times New Roman" panose="02020603050405020304" pitchFamily="18" charset="0"/>
              </a:rPr>
              <a:t>Стаж</a:t>
            </a:r>
            <a:r>
              <a:rPr lang="ru-RU" sz="2800">
                <a:latin typeface="Arial" panose="020b0604020202020204" pitchFamily="34" charset="0"/>
                <a:cs typeface="Arial" panose="020b0604020202020204" pitchFamily="34" charset="0"/>
              </a:rPr>
              <a:t> </a:t>
            </a:r>
          </a:p>
        </p:txBody>
      </p:sp>
      <p:cxnSp>
        <p:nvCxnSpPr>
          <p:cNvPr id="65" name="Прямая соединительная линия 64"/>
          <p:cNvCxnSpPr/>
          <p:nvPr/>
        </p:nvCxnSpPr>
        <p:spPr>
          <a:xfrm>
            <a:off x="10411571" y="3725020"/>
            <a:ext cx="1823101" cy="985"/>
          </a:xfrm>
          <a:prstGeom prst="line">
            <a:avLst/>
          </a:prstGeom>
          <a:ln w="53975" cap="rnd">
            <a:solidFill>
              <a:srgbClr val="007BB8"/>
            </a:solidFill>
            <a:prstDash val="sysDot"/>
          </a:ln>
        </p:spPr>
        <p:style>
          <a:lnRef idx="1">
            <a:schemeClr val="accent1"/>
          </a:lnRef>
          <a:fillRef idx="0">
            <a:schemeClr val="accent1"/>
          </a:fillRef>
          <a:effectRef idx="0">
            <a:schemeClr val="accent1"/>
          </a:effectRef>
          <a:fontRef idx="minor">
            <a:schemeClr val="tx1"/>
          </a:fontRef>
        </p:style>
      </p:cxnSp>
      <p:pic>
        <p:nvPicPr>
          <p:cNvPr id="70" name="Рисунок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294374" y="3325430"/>
            <a:ext cx="705604" cy="1307978"/>
          </a:xfrm>
          <a:prstGeom prst="rect">
            <a:avLst/>
          </a:prstGeom>
        </p:spPr>
      </p:pic>
      <p:pic>
        <p:nvPicPr>
          <p:cNvPr id="71" name="Рисунок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3999" y="3827830"/>
            <a:ext cx="447606" cy="1721561"/>
          </a:xfrm>
          <a:prstGeom prst="rect">
            <a:avLst/>
          </a:prstGeom>
        </p:spPr>
      </p:pic>
      <p:grpSp>
        <p:nvGrpSpPr>
          <p:cNvPr id="78" name="Группа 77"/>
          <p:cNvGrpSpPr/>
          <p:nvPr/>
        </p:nvGrpSpPr>
        <p:grpSpPr>
          <a:xfrm>
            <a:off x="7824445" y="3286993"/>
            <a:ext cx="2295839" cy="1154959"/>
            <a:chOff x="7824445" y="3445886"/>
            <a:chExt cx="2295839" cy="1154959"/>
          </a:xfrm>
        </p:grpSpPr>
        <p:sp>
          <p:nvSpPr>
            <p:cNvPr id="67" name="object 4"/>
            <p:cNvSpPr txBox="1"/>
            <p:nvPr/>
          </p:nvSpPr>
          <p:spPr>
            <a:xfrm>
              <a:off x="7824445" y="3445886"/>
              <a:ext cx="2295839" cy="879728"/>
            </a:xfrm>
            <a:prstGeom prst="rect">
              <a:avLst/>
            </a:prstGeom>
          </p:spPr>
          <p:txBody>
            <a:bodyPr vert="horz" wrap="square" lIns="0" tIns="139700" rIns="0" bIns="0" rtlCol="0">
              <a:spAutoFit/>
            </a:bodyPr>
            <a:lstStyle/>
            <a:p>
              <a:pPr marL="12700">
                <a:lnSpc>
                  <a:spcPct val="100000"/>
                </a:lnSpc>
                <a:spcBef>
                  <a:spcPts val="2005"/>
                </a:spcBef>
              </a:pPr>
              <a:r>
                <a:rPr lang="ru-RU" sz="4800" b="1" spc="-370">
                  <a:solidFill>
                    <a:srgbClr val="00A0DA"/>
                  </a:solidFill>
                  <a:latin typeface="Arial" panose="020b0604020202020204" pitchFamily="34" charset="0"/>
                  <a:cs typeface="Arial" panose="020b0604020202020204" pitchFamily="34" charset="0"/>
                </a:rPr>
                <a:t>3-6 </a:t>
              </a:r>
              <a:r>
                <a:rPr lang="ru-RU" sz="2000" spc="125">
                  <a:latin typeface="Arial" panose="020b0604020202020204" pitchFamily="34" charset="0"/>
                  <a:cs typeface="Arial" panose="020b0604020202020204" pitchFamily="34" charset="0"/>
                </a:rPr>
                <a:t>лет</a:t>
              </a:r>
              <a:endParaRPr sz="2000">
                <a:latin typeface="Arial" panose="020b0604020202020204" pitchFamily="34" charset="0"/>
                <a:cs typeface="Arial" panose="020b0604020202020204" pitchFamily="34" charset="0"/>
              </a:endParaRPr>
            </a:p>
          </p:txBody>
        </p:sp>
        <p:sp>
          <p:nvSpPr>
            <p:cNvPr id="75" name="Прямоугольник 74"/>
            <p:cNvSpPr/>
            <p:nvPr/>
          </p:nvSpPr>
          <p:spPr>
            <a:xfrm>
              <a:off x="7890018" y="4200735"/>
              <a:ext cx="1032655" cy="400110"/>
            </a:xfrm>
            <a:prstGeom prst="rect">
              <a:avLst/>
            </a:prstGeom>
          </p:spPr>
          <p:txBody>
            <a:bodyPr wrap="none">
              <a:spAutoFit/>
            </a:bodyPr>
            <a:lstStyle/>
            <a:p>
              <a:pPr marL="12700">
                <a:lnSpc>
                  <a:spcPct val="100000"/>
                </a:lnSpc>
                <a:spcBef>
                  <a:spcPts val="2005"/>
                </a:spcBef>
              </a:pPr>
              <a:r>
                <a:rPr lang="ru-RU" sz="2000" b="1" spc="125">
                  <a:latin typeface="Arial" panose="020b0604020202020204" pitchFamily="34" charset="0"/>
                  <a:cs typeface="Arial" panose="020b0604020202020204" pitchFamily="34" charset="0"/>
                </a:rPr>
                <a:t>7 чел.</a:t>
              </a:r>
              <a:endParaRPr lang="ru-RU" sz="2000" b="1">
                <a:latin typeface="Arial" panose="020b0604020202020204" pitchFamily="34" charset="0"/>
                <a:cs typeface="Arial" panose="020b0604020202020204" pitchFamily="34" charset="0"/>
              </a:endParaRPr>
            </a:p>
          </p:txBody>
        </p:sp>
      </p:grpSp>
      <p:grpSp>
        <p:nvGrpSpPr>
          <p:cNvPr id="79" name="Группа 78"/>
          <p:cNvGrpSpPr/>
          <p:nvPr/>
        </p:nvGrpSpPr>
        <p:grpSpPr>
          <a:xfrm>
            <a:off x="8794152" y="4298237"/>
            <a:ext cx="2295839" cy="1172382"/>
            <a:chOff x="8825805" y="4732011"/>
            <a:chExt cx="2295839" cy="1172382"/>
          </a:xfrm>
        </p:grpSpPr>
        <p:sp>
          <p:nvSpPr>
            <p:cNvPr id="68" name="object 4"/>
            <p:cNvSpPr txBox="1"/>
            <p:nvPr/>
          </p:nvSpPr>
          <p:spPr>
            <a:xfrm>
              <a:off x="8825805" y="4732011"/>
              <a:ext cx="2295839" cy="879728"/>
            </a:xfrm>
            <a:prstGeom prst="rect">
              <a:avLst/>
            </a:prstGeom>
          </p:spPr>
          <p:txBody>
            <a:bodyPr vert="horz" wrap="square" lIns="0" tIns="139700" rIns="0" bIns="0" rtlCol="0">
              <a:spAutoFit/>
            </a:bodyPr>
            <a:lstStyle/>
            <a:p>
              <a:pPr marL="12700">
                <a:lnSpc>
                  <a:spcPct val="100000"/>
                </a:lnSpc>
                <a:spcBef>
                  <a:spcPts val="2005"/>
                </a:spcBef>
              </a:pPr>
              <a:r>
                <a:rPr lang="ru-RU" sz="4800" b="1" spc="-370">
                  <a:solidFill>
                    <a:srgbClr val="00A0DA"/>
                  </a:solidFill>
                  <a:latin typeface="Arial" panose="020b0604020202020204" pitchFamily="34" charset="0"/>
                  <a:cs typeface="Arial" panose="020b0604020202020204" pitchFamily="34" charset="0"/>
                </a:rPr>
                <a:t>7-14 </a:t>
              </a:r>
              <a:r>
                <a:rPr lang="ru-RU" sz="2000" spc="125">
                  <a:latin typeface="Arial" panose="020b0604020202020204" pitchFamily="34" charset="0"/>
                  <a:cs typeface="Arial" panose="020b0604020202020204" pitchFamily="34" charset="0"/>
                </a:rPr>
                <a:t>лет</a:t>
              </a:r>
              <a:endParaRPr sz="2000">
                <a:latin typeface="Arial" panose="020b0604020202020204" pitchFamily="34" charset="0"/>
                <a:cs typeface="Arial" panose="020b0604020202020204" pitchFamily="34" charset="0"/>
              </a:endParaRPr>
            </a:p>
          </p:txBody>
        </p:sp>
        <p:sp>
          <p:nvSpPr>
            <p:cNvPr id="76" name="Прямоугольник 75"/>
            <p:cNvSpPr/>
            <p:nvPr/>
          </p:nvSpPr>
          <p:spPr>
            <a:xfrm>
              <a:off x="8972364" y="5504283"/>
              <a:ext cx="1191352" cy="400110"/>
            </a:xfrm>
            <a:prstGeom prst="rect">
              <a:avLst/>
            </a:prstGeom>
          </p:spPr>
          <p:txBody>
            <a:bodyPr wrap="none">
              <a:spAutoFit/>
            </a:bodyPr>
            <a:lstStyle/>
            <a:p>
              <a:pPr marL="12700">
                <a:lnSpc>
                  <a:spcPct val="100000"/>
                </a:lnSpc>
                <a:spcBef>
                  <a:spcPts val="2005"/>
                </a:spcBef>
              </a:pPr>
              <a:r>
                <a:rPr lang="ru-RU" sz="2000" b="1" spc="125">
                  <a:latin typeface="Arial" panose="020b0604020202020204" pitchFamily="34" charset="0"/>
                  <a:cs typeface="Arial" panose="020b0604020202020204" pitchFamily="34" charset="0"/>
                </a:rPr>
                <a:t>17 чел.</a:t>
              </a:r>
              <a:endParaRPr lang="ru-RU" sz="2000" b="1">
                <a:latin typeface="Arial" panose="020b0604020202020204" pitchFamily="34" charset="0"/>
                <a:cs typeface="Arial" panose="020b0604020202020204" pitchFamily="34" charset="0"/>
              </a:endParaRPr>
            </a:p>
          </p:txBody>
        </p:sp>
      </p:grpSp>
      <p:grpSp>
        <p:nvGrpSpPr>
          <p:cNvPr id="80" name="Группа 79"/>
          <p:cNvGrpSpPr/>
          <p:nvPr/>
        </p:nvGrpSpPr>
        <p:grpSpPr>
          <a:xfrm>
            <a:off x="9637902" y="5342655"/>
            <a:ext cx="2295839" cy="1166854"/>
            <a:chOff x="9881978" y="5704338"/>
            <a:chExt cx="2295839" cy="1166854"/>
          </a:xfrm>
        </p:grpSpPr>
        <p:sp>
          <p:nvSpPr>
            <p:cNvPr id="69" name="object 4"/>
            <p:cNvSpPr txBox="1"/>
            <p:nvPr/>
          </p:nvSpPr>
          <p:spPr>
            <a:xfrm>
              <a:off x="9881978" y="5704338"/>
              <a:ext cx="2295839" cy="879728"/>
            </a:xfrm>
            <a:prstGeom prst="rect">
              <a:avLst/>
            </a:prstGeom>
          </p:spPr>
          <p:txBody>
            <a:bodyPr vert="horz" wrap="square" lIns="0" tIns="139700" rIns="0" bIns="0" rtlCol="0">
              <a:spAutoFit/>
            </a:bodyPr>
            <a:lstStyle/>
            <a:p>
              <a:pPr marL="12700">
                <a:lnSpc>
                  <a:spcPct val="100000"/>
                </a:lnSpc>
                <a:spcBef>
                  <a:spcPts val="2005"/>
                </a:spcBef>
              </a:pPr>
              <a:r>
                <a:rPr lang="ru-RU" sz="4800" b="1" spc="-370">
                  <a:solidFill>
                    <a:srgbClr val="00A0DA"/>
                  </a:solidFill>
                  <a:latin typeface="Arial" panose="020b0604020202020204" pitchFamily="34" charset="0"/>
                  <a:cs typeface="Arial" panose="020b0604020202020204" pitchFamily="34" charset="0"/>
                </a:rPr>
                <a:t>+15 </a:t>
              </a:r>
              <a:r>
                <a:rPr lang="ru-RU" sz="2000" spc="125">
                  <a:latin typeface="Arial" panose="020b0604020202020204" pitchFamily="34" charset="0"/>
                  <a:cs typeface="Arial" panose="020b0604020202020204" pitchFamily="34" charset="0"/>
                </a:rPr>
                <a:t>лет</a:t>
              </a:r>
              <a:endParaRPr sz="2000">
                <a:latin typeface="Arial" panose="020b0604020202020204" pitchFamily="34" charset="0"/>
                <a:cs typeface="Arial" panose="020b0604020202020204" pitchFamily="34" charset="0"/>
              </a:endParaRPr>
            </a:p>
          </p:txBody>
        </p:sp>
        <p:sp>
          <p:nvSpPr>
            <p:cNvPr id="77" name="Прямоугольник 76"/>
            <p:cNvSpPr/>
            <p:nvPr/>
          </p:nvSpPr>
          <p:spPr>
            <a:xfrm>
              <a:off x="10280574" y="6471082"/>
              <a:ext cx="1191352" cy="400110"/>
            </a:xfrm>
            <a:prstGeom prst="rect">
              <a:avLst/>
            </a:prstGeom>
          </p:spPr>
          <p:txBody>
            <a:bodyPr wrap="none">
              <a:spAutoFit/>
            </a:bodyPr>
            <a:lstStyle/>
            <a:p>
              <a:pPr marL="12700">
                <a:lnSpc>
                  <a:spcPct val="100000"/>
                </a:lnSpc>
                <a:spcBef>
                  <a:spcPts val="2005"/>
                </a:spcBef>
              </a:pPr>
              <a:r>
                <a:rPr lang="ru-RU" sz="2000" b="1" spc="125">
                  <a:latin typeface="Arial" panose="020b0604020202020204" pitchFamily="34" charset="0"/>
                  <a:cs typeface="Arial" panose="020b0604020202020204" pitchFamily="34" charset="0"/>
                </a:rPr>
                <a:t>40 чел.</a:t>
              </a:r>
              <a:endParaRPr lang="ru-RU" sz="2000" b="1">
                <a:latin typeface="Arial" panose="020b0604020202020204" pitchFamily="34" charset="0"/>
                <a:cs typeface="Arial" panose="020b0604020202020204" pitchFamily="34" charset="0"/>
              </a:endParaRPr>
            </a:p>
          </p:txBody>
        </p:sp>
      </p:grpSp>
      <p:pic>
        <p:nvPicPr>
          <p:cNvPr id="48" name="Рисунок 47">
            <a:extLst>
              <a:ext uri="{FF2B5EF4-FFF2-40B4-BE49-F238E27FC236}">
                <a16:creationId xmlns:a16="http://schemas.microsoft.com/office/drawing/2014/main" xmlns="" id="{1CDFAF21-2E9A-451F-9AB6-BB544FBFB4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143" y="194642"/>
            <a:ext cx="1359321" cy="1359321"/>
          </a:xfrm>
          <a:prstGeom prst="ellipse">
            <a:avLst/>
          </a:prstGeom>
          <a:ln>
            <a:noFill/>
          </a:ln>
          <a:effectLst>
            <a:softEdge rad="112500"/>
          </a:effectLst>
        </p:spPr>
      </p:pic>
      <p:pic>
        <p:nvPicPr>
          <p:cNvPr id="2" name="Рисунок 1">
            <a:extLst>
              <a:ext uri="{FF2B5EF4-FFF2-40B4-BE49-F238E27FC236}">
                <a16:creationId xmlns:a16="http://schemas.microsoft.com/office/drawing/2014/main" xmlns="" id="{0C9C44C9-05D1-440F-A53F-6D29C12B1596}"/>
              </a:ext>
            </a:extLst>
          </p:cNvPr>
          <p:cNvPicPr>
            <a:picLocks noChangeAspect="1"/>
          </p:cNvPicPr>
          <p:nvPr/>
        </p:nvPicPr>
        <p:blipFill>
          <a:blip r:embed="rId11"/>
          <a:stretch>
            <a:fillRect/>
          </a:stretch>
        </p:blipFill>
        <p:spPr>
          <a:xfrm>
            <a:off x="5991833" y="785494"/>
            <a:ext cx="1925089" cy="1925089"/>
          </a:xfrm>
          <a:prstGeom prst="rect">
            <a:avLst/>
          </a:prstGeom>
        </p:spPr>
      </p:pic>
      <p:pic>
        <p:nvPicPr>
          <p:cNvPr id="8" name="Рисунок 7">
            <a:extLst>
              <a:ext uri="{FF2B5EF4-FFF2-40B4-BE49-F238E27FC236}">
                <a16:creationId xmlns:a16="http://schemas.microsoft.com/office/drawing/2014/main" xmlns="" id="{204E01CD-EE22-4947-ACFB-7A49619AED01}"/>
              </a:ext>
            </a:extLst>
          </p:cNvPr>
          <p:cNvPicPr>
            <a:picLocks noChangeAspect="1"/>
          </p:cNvPicPr>
          <p:nvPr/>
        </p:nvPicPr>
        <p:blipFill>
          <a:blip r:embed="rId12"/>
          <a:stretch>
            <a:fillRect/>
          </a:stretch>
        </p:blipFill>
        <p:spPr>
          <a:xfrm>
            <a:off x="10738346" y="730815"/>
            <a:ext cx="1882254" cy="1882254"/>
          </a:xfrm>
          <a:prstGeom prst="rect">
            <a:avLst/>
          </a:prstGeom>
        </p:spPr>
      </p:pic>
    </p:spTree>
    <p:extLst>
      <p:ext uri="{BB962C8B-B14F-4D97-AF65-F5344CB8AC3E}">
        <p14:creationId xmlns:p14="http://schemas.microsoft.com/office/powerpoint/2010/main" val="1175350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9984C84E-0613-4028-9BA8-12584617A2CE}"/>
              </a:ext>
            </a:extLst>
          </p:cNvPr>
          <p:cNvSpPr>
            <a:spLocks noGrp="1"/>
          </p:cNvSpPr>
          <p:nvPr>
            <p:ph type="title"/>
          </p:nvPr>
        </p:nvSpPr>
        <p:spPr/>
        <p:txBody>
          <a:bodyPr>
            <a:normAutofit/>
          </a:bodyPr>
          <a:lstStyle/>
          <a:p>
            <a:pPr algn="ctr"/>
            <a:r>
              <a:rPr lang="ru-RU" sz="4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Инновационные подходы при работе </a:t>
            </a:r>
            <a:br>
              <a:rPr lang="ru-RU" sz="4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4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с педагогическими кадрами</a:t>
            </a:r>
            <a:endParaRPr lang="ru-RU" sz="40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BE84F3C5-239D-474B-97A5-81B2528288AC}"/>
              </a:ext>
            </a:extLst>
          </p:cNvPr>
          <p:cNvPicPr>
            <a:picLocks noChangeAspect="1"/>
          </p:cNvPicPr>
          <p:nvPr/>
        </p:nvPicPr>
        <p:blipFill>
          <a:blip r:embed="rId3"/>
          <a:stretch>
            <a:fillRect/>
          </a:stretch>
        </p:blipFill>
        <p:spPr>
          <a:xfrm>
            <a:off x="3204776" y="3409407"/>
            <a:ext cx="5132100" cy="2909799"/>
          </a:xfrm>
          <a:prstGeom prst="rect">
            <a:avLst/>
          </a:prstGeom>
        </p:spPr>
      </p:pic>
      <p:sp>
        <p:nvSpPr>
          <p:cNvPr id="5" name="Облачко с текстом: овальное 4">
            <a:extLst>
              <a:ext uri="{FF2B5EF4-FFF2-40B4-BE49-F238E27FC236}">
                <a16:creationId xmlns:a16="http://schemas.microsoft.com/office/drawing/2014/main" xmlns="" id="{5B6B0898-3CA9-4D4E-A90D-719DA117BE89}"/>
              </a:ext>
            </a:extLst>
          </p:cNvPr>
          <p:cNvSpPr/>
          <p:nvPr/>
        </p:nvSpPr>
        <p:spPr>
          <a:xfrm>
            <a:off x="372483" y="2070591"/>
            <a:ext cx="1567800" cy="1325563"/>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a:latin typeface="Times New Roman" panose="02020603050405020304" pitchFamily="18" charset="0"/>
                <a:cs typeface="Times New Roman" panose="02020603050405020304" pitchFamily="18" charset="0"/>
              </a:rPr>
              <a:t>Мастер-классы</a:t>
            </a:r>
          </a:p>
        </p:txBody>
      </p:sp>
      <p:sp>
        <p:nvSpPr>
          <p:cNvPr id="6" name="Облачко с текстом: овальное 5">
            <a:extLst>
              <a:ext uri="{FF2B5EF4-FFF2-40B4-BE49-F238E27FC236}">
                <a16:creationId xmlns:a16="http://schemas.microsoft.com/office/drawing/2014/main" xmlns="" id="{A41C36CE-A3B2-4440-9F82-0C2C1101ECAC}"/>
              </a:ext>
            </a:extLst>
          </p:cNvPr>
          <p:cNvSpPr/>
          <p:nvPr/>
        </p:nvSpPr>
        <p:spPr>
          <a:xfrm>
            <a:off x="424761" y="3809072"/>
            <a:ext cx="2340000" cy="1495697"/>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latin typeface="Times New Roman" panose="02020603050405020304" pitchFamily="18" charset="0"/>
                <a:cs typeface="Times New Roman" panose="02020603050405020304" pitchFamily="18" charset="0"/>
              </a:rPr>
              <a:t>Методический диалог (дебаты)</a:t>
            </a:r>
            <a:endParaRPr lang="ru-RU" sz="1600">
              <a:solidFill>
                <a:schemeClr val="tx1"/>
              </a:solidFill>
              <a:latin typeface="Times New Roman" panose="02020603050405020304" pitchFamily="18" charset="0"/>
              <a:cs typeface="Times New Roman" panose="02020603050405020304" pitchFamily="18" charset="0"/>
            </a:endParaRPr>
          </a:p>
        </p:txBody>
      </p:sp>
      <p:sp>
        <p:nvSpPr>
          <p:cNvPr id="7" name="Облачко с текстом: овальное 6">
            <a:extLst>
              <a:ext uri="{FF2B5EF4-FFF2-40B4-BE49-F238E27FC236}">
                <a16:creationId xmlns:a16="http://schemas.microsoft.com/office/drawing/2014/main" xmlns="" id="{99325A8A-30CB-46C1-B536-27F7DAF7A1A6}"/>
              </a:ext>
            </a:extLst>
          </p:cNvPr>
          <p:cNvSpPr/>
          <p:nvPr/>
        </p:nvSpPr>
        <p:spPr>
          <a:xfrm>
            <a:off x="8840308" y="2262401"/>
            <a:ext cx="2147635" cy="1387831"/>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a:solidFill>
                  <a:schemeClr val="tx1"/>
                </a:solidFill>
                <a:latin typeface="Times New Roman" panose="02020603050405020304" pitchFamily="18" charset="0"/>
                <a:cs typeface="Times New Roman" panose="02020603050405020304" pitchFamily="18" charset="0"/>
              </a:rPr>
              <a:t>Научно-практические конференции</a:t>
            </a:r>
          </a:p>
          <a:p>
            <a:pPr algn="ctr"/>
            <a:endParaRPr lang="ru-RU"/>
          </a:p>
        </p:txBody>
      </p:sp>
      <p:sp>
        <p:nvSpPr>
          <p:cNvPr id="8" name="Облачко с текстом: овальное 7">
            <a:extLst>
              <a:ext uri="{FF2B5EF4-FFF2-40B4-BE49-F238E27FC236}">
                <a16:creationId xmlns:a16="http://schemas.microsoft.com/office/drawing/2014/main" xmlns="" id="{F30FAC11-5906-483C-97B2-A7D7CEDB7B6E}"/>
              </a:ext>
            </a:extLst>
          </p:cNvPr>
          <p:cNvSpPr/>
          <p:nvPr/>
        </p:nvSpPr>
        <p:spPr>
          <a:xfrm>
            <a:off x="2181000" y="1808577"/>
            <a:ext cx="1567800" cy="1325563"/>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latin typeface="Times New Roman" panose="02020603050405020304" pitchFamily="18" charset="0"/>
                <a:cs typeface="Times New Roman" panose="02020603050405020304" pitchFamily="18" charset="0"/>
              </a:rPr>
              <a:t>Деловые игры</a:t>
            </a:r>
          </a:p>
        </p:txBody>
      </p:sp>
      <p:sp>
        <p:nvSpPr>
          <p:cNvPr id="9" name="Облачко с текстом: овальное 8">
            <a:extLst>
              <a:ext uri="{FF2B5EF4-FFF2-40B4-BE49-F238E27FC236}">
                <a16:creationId xmlns:a16="http://schemas.microsoft.com/office/drawing/2014/main" xmlns="" id="{7D15B9FA-096B-410F-B00E-6F8A09ED1D10}"/>
              </a:ext>
            </a:extLst>
          </p:cNvPr>
          <p:cNvSpPr/>
          <p:nvPr/>
        </p:nvSpPr>
        <p:spPr>
          <a:xfrm>
            <a:off x="4015500" y="1577142"/>
            <a:ext cx="2350500" cy="1819012"/>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latin typeface="Times New Roman" panose="02020603050405020304" pitchFamily="18" charset="0"/>
                <a:cs typeface="Times New Roman" panose="02020603050405020304" pitchFamily="18" charset="0"/>
              </a:rPr>
              <a:t>Методический ринг</a:t>
            </a:r>
          </a:p>
          <a:p>
            <a:pPr algn="ctr"/>
            <a:endParaRPr lang="ru-RU"/>
          </a:p>
        </p:txBody>
      </p:sp>
      <p:sp>
        <p:nvSpPr>
          <p:cNvPr id="10" name="Облачко с текстом: овальное 9">
            <a:extLst>
              <a:ext uri="{FF2B5EF4-FFF2-40B4-BE49-F238E27FC236}">
                <a16:creationId xmlns:a16="http://schemas.microsoft.com/office/drawing/2014/main" xmlns="" id="{558CC5CA-2280-491E-9CF5-68112DE97AE4}"/>
              </a:ext>
            </a:extLst>
          </p:cNvPr>
          <p:cNvSpPr/>
          <p:nvPr/>
        </p:nvSpPr>
        <p:spPr>
          <a:xfrm>
            <a:off x="6509399" y="1775485"/>
            <a:ext cx="2350500" cy="1651946"/>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latin typeface="Times New Roman" panose="02020603050405020304" pitchFamily="18" charset="0"/>
                <a:cs typeface="Times New Roman" panose="02020603050405020304" pitchFamily="18" charset="0"/>
              </a:rPr>
              <a:t>Методическая декада</a:t>
            </a:r>
          </a:p>
          <a:p>
            <a:pPr algn="ctr"/>
            <a:endParaRPr lang="ru-RU"/>
          </a:p>
        </p:txBody>
      </p:sp>
      <p:sp>
        <p:nvSpPr>
          <p:cNvPr id="11" name="Облачко с текстом: овальное 10">
            <a:extLst>
              <a:ext uri="{FF2B5EF4-FFF2-40B4-BE49-F238E27FC236}">
                <a16:creationId xmlns:a16="http://schemas.microsoft.com/office/drawing/2014/main" xmlns="" id="{5A3C5861-2F00-411E-819C-C05C39B041A7}"/>
              </a:ext>
            </a:extLst>
          </p:cNvPr>
          <p:cNvSpPr/>
          <p:nvPr/>
        </p:nvSpPr>
        <p:spPr>
          <a:xfrm>
            <a:off x="8829899" y="4039305"/>
            <a:ext cx="2430000" cy="1848342"/>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a:solidFill>
                  <a:schemeClr val="tx1"/>
                </a:solidFill>
                <a:latin typeface="Times New Roman" panose="02020603050405020304" pitchFamily="18" charset="0"/>
                <a:cs typeface="Times New Roman" panose="02020603050405020304" pitchFamily="18" charset="0"/>
              </a:rPr>
              <a:t>Психолого-педагогические, методические семинары, тренинги</a:t>
            </a:r>
          </a:p>
        </p:txBody>
      </p:sp>
      <p:pic>
        <p:nvPicPr>
          <p:cNvPr id="12" name="Рисунок 11">
            <a:extLst>
              <a:ext uri="{FF2B5EF4-FFF2-40B4-BE49-F238E27FC236}">
                <a16:creationId xmlns:a16="http://schemas.microsoft.com/office/drawing/2014/main" xmlns="" id="{015DE4DA-CD8B-4D6E-8F25-9CC091649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43" y="298352"/>
            <a:ext cx="1359321" cy="1359321"/>
          </a:xfrm>
          <a:prstGeom prst="ellipse">
            <a:avLst/>
          </a:prstGeom>
          <a:ln>
            <a:noFill/>
          </a:ln>
          <a:effectLst>
            <a:softEdge rad="112500"/>
          </a:effectLst>
        </p:spPr>
      </p:pic>
    </p:spTree>
    <p:extLst>
      <p:ext uri="{BB962C8B-B14F-4D97-AF65-F5344CB8AC3E}">
        <p14:creationId xmlns:p14="http://schemas.microsoft.com/office/powerpoint/2010/main" val="154322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0E8376E2-8325-4AE6-A8F7-FFCFF0443CA7}"/>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xmlns="" id="{53A3E3DF-90D0-4D50-AF93-D05B6694AF9F}"/>
              </a:ext>
            </a:extLst>
          </p:cNvPr>
          <p:cNvSpPr>
            <a:spLocks noGrp="1"/>
          </p:cNvSpPr>
          <p:nvPr>
            <p:ph type="body" sz="quarter" idx="14"/>
          </p:nvPr>
        </p:nvSpPr>
        <p:spPr/>
        <p:txBody>
          <a:bodyPr/>
          <a:lstStyle/>
          <a:p>
            <a:endParaRPr lang="ru-RU"/>
          </a:p>
        </p:txBody>
      </p:sp>
      <p:pic>
        <p:nvPicPr>
          <p:cNvPr id="7" name="Рисунок 6">
            <a:extLst>
              <a:ext uri="{FF2B5EF4-FFF2-40B4-BE49-F238E27FC236}">
                <a16:creationId xmlns:a16="http://schemas.microsoft.com/office/drawing/2014/main" xmlns="" id="{BD888FBA-BE44-4135-AB0A-BEBC025B7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49" y="639000"/>
            <a:ext cx="6419999" cy="48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a:extLst>
              <a:ext uri="{FF2B5EF4-FFF2-40B4-BE49-F238E27FC236}">
                <a16:creationId xmlns:a16="http://schemas.microsoft.com/office/drawing/2014/main" xmlns="" id="{48294878-2E89-43DE-8767-806AA5C7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217" y="2176831"/>
            <a:ext cx="5017634" cy="37632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Рисунок 11">
            <a:extLst>
              <a:ext uri="{FF2B5EF4-FFF2-40B4-BE49-F238E27FC236}">
                <a16:creationId xmlns:a16="http://schemas.microsoft.com/office/drawing/2014/main" xmlns="" id="{CA541578-4D7E-40CF-A386-057873555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8841" y="95039"/>
            <a:ext cx="1359321" cy="1359321"/>
          </a:xfrm>
          <a:prstGeom prst="ellipse">
            <a:avLst/>
          </a:prstGeom>
          <a:ln>
            <a:noFill/>
          </a:ln>
          <a:effectLst>
            <a:softEdge rad="112500"/>
          </a:effectLst>
        </p:spPr>
      </p:pic>
    </p:spTree>
    <p:extLst>
      <p:ext uri="{BB962C8B-B14F-4D97-AF65-F5344CB8AC3E}">
        <p14:creationId xmlns:p14="http://schemas.microsoft.com/office/powerpoint/2010/main" val="3383536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3EE6AD90-C29E-4584-B0E8-541BCBC82F04}"/>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8817B6A6-79CF-4F29-9C38-C26FB7C61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72" y="1017445"/>
            <a:ext cx="4919066" cy="368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a:extLst>
              <a:ext uri="{FF2B5EF4-FFF2-40B4-BE49-F238E27FC236}">
                <a16:creationId xmlns:a16="http://schemas.microsoft.com/office/drawing/2014/main" xmlns="" id="{D7177EE6-CAB8-415C-BFCF-D7067DE2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039" y="1350835"/>
            <a:ext cx="6432549" cy="482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a:extLst>
              <a:ext uri="{FF2B5EF4-FFF2-40B4-BE49-F238E27FC236}">
                <a16:creationId xmlns:a16="http://schemas.microsoft.com/office/drawing/2014/main" xmlns="" id="{5AF80B7A-31A9-4B45-B4A5-A63F278E0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1145" y="-8486"/>
            <a:ext cx="1359321" cy="1359321"/>
          </a:xfrm>
          <a:prstGeom prst="ellipse">
            <a:avLst/>
          </a:prstGeom>
          <a:ln>
            <a:noFill/>
          </a:ln>
          <a:effectLst>
            <a:softEdge rad="112500"/>
          </a:effectLst>
        </p:spPr>
      </p:pic>
    </p:spTree>
    <p:extLst>
      <p:ext uri="{BB962C8B-B14F-4D97-AF65-F5344CB8AC3E}">
        <p14:creationId xmlns:p14="http://schemas.microsoft.com/office/powerpoint/2010/main" val="1928107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Текст 2">
            <a:extLst>
              <a:ext uri="{FF2B5EF4-FFF2-40B4-BE49-F238E27FC236}">
                <a16:creationId xmlns:a16="http://schemas.microsoft.com/office/drawing/2014/main" xmlns="" id="{18D56212-C5EA-4F49-8EA9-1FE875D43FCD}"/>
              </a:ext>
            </a:extLst>
          </p:cNvPr>
          <p:cNvSpPr>
            <a:spLocks noGrp="1"/>
          </p:cNvSpPr>
          <p:nvPr>
            <p:ph type="body" sz="quarter" idx="14"/>
          </p:nvPr>
        </p:nvSpPr>
        <p:spPr>
          <a:xfrm>
            <a:off x="696000" y="1720707"/>
            <a:ext cx="11031820" cy="3014999"/>
          </a:xfrm>
        </p:spPr>
        <p:txBody>
          <a:bodyPr>
            <a:normAutofit fontScale="92500" lnSpcReduction="10000"/>
          </a:bodyPr>
          <a:lstStyle/>
          <a:p>
            <a:r>
              <a:rPr lang="ru-RU" i="1">
                <a:solidFill>
                  <a:srgbClr val="000000"/>
                </a:solidFill>
                <a:latin typeface="Times New Roman" panose="02020603050405020304" pitchFamily="18" charset="0"/>
              </a:rPr>
              <a:t>Методическая работа </a:t>
            </a:r>
            <a:r>
              <a:rPr lang="ru-RU">
                <a:solidFill>
                  <a:srgbClr val="000000"/>
                </a:solidFill>
                <a:latin typeface="Times New Roman" panose="02020603050405020304" pitchFamily="18" charset="0"/>
              </a:rPr>
              <a:t>в школе – это основанная на науке и прогрессивном педагогическом и управленческом опыте целостная система взаимосвязанных мер, нацеленная на </a:t>
            </a:r>
            <a:r>
              <a:rPr lang="ru-RU" b="1" i="1">
                <a:solidFill>
                  <a:srgbClr val="000000"/>
                </a:solidFill>
                <a:latin typeface="Times New Roman" panose="02020603050405020304" pitchFamily="18" charset="0"/>
              </a:rPr>
              <a:t>обеспечение профессионального роста учителя</a:t>
            </a:r>
            <a:r>
              <a:rPr lang="ru-RU">
                <a:solidFill>
                  <a:srgbClr val="000000"/>
                </a:solidFill>
                <a:latin typeface="Times New Roman" panose="02020603050405020304" pitchFamily="18" charset="0"/>
              </a:rPr>
              <a:t>, развитие его творческого потенциала и, в конечном итоге, на </a:t>
            </a:r>
            <a:r>
              <a:rPr lang="ru-RU" b="1" i="1">
                <a:solidFill>
                  <a:srgbClr val="000000"/>
                </a:solidFill>
                <a:latin typeface="Times New Roman" panose="02020603050405020304" pitchFamily="18" charset="0"/>
              </a:rPr>
              <a:t>повышение качества и эффективности учебно-воспитательного процесса</a:t>
            </a:r>
            <a:r>
              <a:rPr lang="ru-RU">
                <a:solidFill>
                  <a:srgbClr val="000000"/>
                </a:solidFill>
                <a:latin typeface="Times New Roman" panose="02020603050405020304" pitchFamily="18" charset="0"/>
              </a:rPr>
              <a:t>, на рост уровня образованности, воспитанности, развитости, социализации и сохранение здоровья учащихся. </a:t>
            </a:r>
          </a:p>
          <a:p>
            <a:r>
              <a:rPr lang="ru-RU">
                <a:solidFill>
                  <a:srgbClr val="000000"/>
                </a:solidFill>
                <a:latin typeface="Times New Roman" panose="02020603050405020304" pitchFamily="18" charset="0"/>
              </a:rPr>
              <a:t>                                                                                                      Поташник М.М.</a:t>
            </a:r>
            <a:endParaRPr lang="ru-RU"/>
          </a:p>
        </p:txBody>
      </p:sp>
      <p:pic>
        <p:nvPicPr>
          <p:cNvPr id="4" name="Рисунок 3">
            <a:extLst>
              <a:ext uri="{FF2B5EF4-FFF2-40B4-BE49-F238E27FC236}">
                <a16:creationId xmlns:a16="http://schemas.microsoft.com/office/drawing/2014/main" xmlns="" id="{02D39FBA-82B1-42AB-AE46-E12987192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455" y="99000"/>
            <a:ext cx="1635690" cy="1635690"/>
          </a:xfrm>
          <a:prstGeom prst="ellipse">
            <a:avLst/>
          </a:prstGeom>
          <a:ln>
            <a:noFill/>
          </a:ln>
          <a:effectLst>
            <a:softEdge rad="112500"/>
          </a:effectLst>
        </p:spPr>
      </p:pic>
      <p:pic>
        <p:nvPicPr>
          <p:cNvPr id="5" name="Рисунок 4">
            <a:extLst>
              <a:ext uri="{FF2B5EF4-FFF2-40B4-BE49-F238E27FC236}">
                <a16:creationId xmlns:a16="http://schemas.microsoft.com/office/drawing/2014/main" xmlns="" id="{56FBDA4B-7456-48E5-A92A-12266D029F95}"/>
              </a:ext>
            </a:extLst>
          </p:cNvPr>
          <p:cNvPicPr>
            <a:picLocks noChangeAspect="1"/>
          </p:cNvPicPr>
          <p:nvPr/>
        </p:nvPicPr>
        <p:blipFill>
          <a:blip r:embed="rId4"/>
          <a:srcRect t="9258" b="9476"/>
          <a:stretch>
            <a:fillRect/>
          </a:stretch>
        </p:blipFill>
        <p:spPr>
          <a:xfrm>
            <a:off x="444745" y="4104000"/>
            <a:ext cx="4285078" cy="2439000"/>
          </a:xfrm>
          <a:prstGeom prst="rect">
            <a:avLst/>
          </a:prstGeom>
        </p:spPr>
      </p:pic>
    </p:spTree>
    <p:extLst>
      <p:ext uri="{BB962C8B-B14F-4D97-AF65-F5344CB8AC3E}">
        <p14:creationId xmlns:p14="http://schemas.microsoft.com/office/powerpoint/2010/main" val="3795348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F27C0EA1-B4F7-4598-B6CB-C86C49EFE3A8}"/>
              </a:ext>
            </a:extLst>
          </p:cNvPr>
          <p:cNvSpPr>
            <a:spLocks noGrp="1"/>
          </p:cNvSpPr>
          <p:nvPr>
            <p:ph type="title"/>
          </p:nvPr>
        </p:nvSpPr>
        <p:spPr>
          <a:xfrm>
            <a:off x="2773420" y="110421"/>
            <a:ext cx="9667799" cy="621906"/>
          </a:xfrm>
        </p:spPr>
        <p:txBody>
          <a:bodyPr>
            <a:normAutofit fontScale="90000"/>
          </a:bodyPr>
          <a:lstStyle/>
          <a:p>
            <a:pPr algn="ctr"/>
            <a:r>
              <a:rPr lang="ru-RU">
                <a:latin typeface="Times New Roman" panose="02020603050405020304" pitchFamily="18" charset="0"/>
                <a:cs typeface="Times New Roman" panose="02020603050405020304" pitchFamily="18" charset="0"/>
              </a:rPr>
              <a:t>Ключевые навыки в работе учителя</a:t>
            </a:r>
          </a:p>
        </p:txBody>
      </p:sp>
      <p:pic>
        <p:nvPicPr>
          <p:cNvPr id="4" name="Рисунок 3">
            <a:extLst>
              <a:ext uri="{FF2B5EF4-FFF2-40B4-BE49-F238E27FC236}">
                <a16:creationId xmlns:a16="http://schemas.microsoft.com/office/drawing/2014/main" xmlns="" id="{29F44D3D-B490-4371-B3B8-18AAF1E69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19" y="174419"/>
            <a:ext cx="1359321" cy="1359321"/>
          </a:xfrm>
          <a:prstGeom prst="ellipse">
            <a:avLst/>
          </a:prstGeom>
          <a:ln>
            <a:noFill/>
          </a:ln>
          <a:effectLst>
            <a:softEdge rad="112500"/>
          </a:effectLst>
        </p:spPr>
      </p:pic>
      <p:sp>
        <p:nvSpPr>
          <p:cNvPr id="10" name="Прямоугольник 9">
            <a:extLst>
              <a:ext uri="{FF2B5EF4-FFF2-40B4-BE49-F238E27FC236}">
                <a16:creationId xmlns:a16="http://schemas.microsoft.com/office/drawing/2014/main" xmlns="" id="{6784D738-AD45-4F0F-BCE3-17B2E8203020}"/>
              </a:ext>
            </a:extLst>
          </p:cNvPr>
          <p:cNvSpPr/>
          <p:nvPr/>
        </p:nvSpPr>
        <p:spPr>
          <a:xfrm>
            <a:off x="41262" y="1524579"/>
            <a:ext cx="3354619" cy="369332"/>
          </a:xfrm>
          <a:prstGeom prst="rect">
            <a:avLst/>
          </a:prstGeom>
          <a:solidFill>
            <a:srgbClr val="D5E1F1">
              <a:alpha val="25098"/>
            </a:srgbClr>
          </a:solidFill>
        </p:spPr>
        <p:txBody>
          <a:bodyPr wrap="square">
            <a:spAutoFit/>
          </a:bodyPr>
          <a:lstStyle/>
          <a:p>
            <a:pPr algn="r" fontAlgn="ctr"/>
            <a:r>
              <a:rPr lang="ru-RU">
                <a:solidFill>
                  <a:srgbClr val="093E8D"/>
                </a:solidFill>
                <a:latin typeface="Arial" panose="020b0604020202020204" pitchFamily="34" charset="0"/>
                <a:cs typeface="Arial" panose="020b0604020202020204" pitchFamily="34" charset="0"/>
              </a:rPr>
              <a:t>Умение работать в команде</a:t>
            </a:r>
          </a:p>
        </p:txBody>
      </p:sp>
      <p:sp>
        <p:nvSpPr>
          <p:cNvPr id="11" name="Прямоугольник 10">
            <a:extLst>
              <a:ext uri="{FF2B5EF4-FFF2-40B4-BE49-F238E27FC236}">
                <a16:creationId xmlns:a16="http://schemas.microsoft.com/office/drawing/2014/main" xmlns="" id="{1A066EF5-6352-4B87-9FC7-D619534C5070}"/>
              </a:ext>
            </a:extLst>
          </p:cNvPr>
          <p:cNvSpPr/>
          <p:nvPr/>
        </p:nvSpPr>
        <p:spPr>
          <a:xfrm>
            <a:off x="2728431" y="2025018"/>
            <a:ext cx="3340779" cy="369332"/>
          </a:xfrm>
          <a:prstGeom prst="rect">
            <a:avLst/>
          </a:prstGeom>
          <a:solidFill>
            <a:srgbClr val="D5E1F1">
              <a:alpha val="25098"/>
            </a:srgbClr>
          </a:solidFill>
        </p:spPr>
        <p:txBody>
          <a:bodyPr wrap="square">
            <a:spAutoFit/>
          </a:bodyPr>
          <a:lstStyle/>
          <a:p>
            <a:pPr algn="r" fontAlgn="ctr"/>
            <a:r>
              <a:rPr lang="ru-RU">
                <a:solidFill>
                  <a:srgbClr val="093E8D"/>
                </a:solidFill>
                <a:latin typeface="Arial" panose="020b0604020202020204" pitchFamily="34" charset="0"/>
                <a:cs typeface="Arial" panose="020b0604020202020204" pitchFamily="34" charset="0"/>
              </a:rPr>
              <a:t>Коммуникативные навыки</a:t>
            </a:r>
          </a:p>
        </p:txBody>
      </p:sp>
      <p:sp>
        <p:nvSpPr>
          <p:cNvPr id="12" name="Прямоугольник 11">
            <a:extLst>
              <a:ext uri="{FF2B5EF4-FFF2-40B4-BE49-F238E27FC236}">
                <a16:creationId xmlns:a16="http://schemas.microsoft.com/office/drawing/2014/main" xmlns="" id="{CF56744E-D209-434E-A094-3E5EBCA677E9}"/>
              </a:ext>
            </a:extLst>
          </p:cNvPr>
          <p:cNvSpPr/>
          <p:nvPr/>
        </p:nvSpPr>
        <p:spPr>
          <a:xfrm>
            <a:off x="2728431" y="2593497"/>
            <a:ext cx="3424763" cy="369332"/>
          </a:xfrm>
          <a:prstGeom prst="rect">
            <a:avLst/>
          </a:prstGeom>
          <a:solidFill>
            <a:srgbClr val="D5E1F1">
              <a:alpha val="25098"/>
            </a:srgbClr>
          </a:solidFill>
        </p:spPr>
        <p:txBody>
          <a:bodyPr wrap="square">
            <a:spAutoFit/>
          </a:bodyPr>
          <a:lstStyle/>
          <a:p>
            <a:pPr algn="r" fontAlgn="ctr"/>
            <a:r>
              <a:rPr lang="ru-RU">
                <a:solidFill>
                  <a:srgbClr val="093E8D"/>
                </a:solidFill>
                <a:latin typeface="Arial" panose="020b0604020202020204" pitchFamily="34" charset="0"/>
                <a:cs typeface="Arial" panose="020b0604020202020204" pitchFamily="34" charset="0"/>
              </a:rPr>
              <a:t>Организаторские способности</a:t>
            </a:r>
          </a:p>
        </p:txBody>
      </p:sp>
      <p:sp>
        <p:nvSpPr>
          <p:cNvPr id="13" name="Прямоугольник 12">
            <a:extLst>
              <a:ext uri="{FF2B5EF4-FFF2-40B4-BE49-F238E27FC236}">
                <a16:creationId xmlns:a16="http://schemas.microsoft.com/office/drawing/2014/main" xmlns="" id="{2C25BDE9-A5FA-4C2F-91EF-55C485384F6F}"/>
              </a:ext>
            </a:extLst>
          </p:cNvPr>
          <p:cNvSpPr/>
          <p:nvPr/>
        </p:nvSpPr>
        <p:spPr>
          <a:xfrm>
            <a:off x="484121" y="3078488"/>
            <a:ext cx="3362405" cy="370009"/>
          </a:xfrm>
          <a:prstGeom prst="rect">
            <a:avLst/>
          </a:prstGeom>
          <a:solidFill>
            <a:srgbClr val="D5E1F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093E8D"/>
                </a:solidFill>
              </a:rPr>
              <a:t>Эмпатия</a:t>
            </a:r>
          </a:p>
        </p:txBody>
      </p:sp>
      <p:sp>
        <p:nvSpPr>
          <p:cNvPr id="14" name="Прямоугольник 13">
            <a:extLst>
              <a:ext uri="{FF2B5EF4-FFF2-40B4-BE49-F238E27FC236}">
                <a16:creationId xmlns:a16="http://schemas.microsoft.com/office/drawing/2014/main" xmlns="" id="{B0ECFF5E-6163-4792-AFFC-3AEE6AE7F7E9}"/>
              </a:ext>
            </a:extLst>
          </p:cNvPr>
          <p:cNvSpPr/>
          <p:nvPr/>
        </p:nvSpPr>
        <p:spPr>
          <a:xfrm>
            <a:off x="273249" y="3948936"/>
            <a:ext cx="1493037" cy="338554"/>
          </a:xfrm>
          <a:prstGeom prst="rect">
            <a:avLst/>
          </a:prstGeom>
        </p:spPr>
        <p:txBody>
          <a:bodyPr wrap="none">
            <a:spAutoFit/>
          </a:bodyPr>
          <a:lstStyle/>
          <a:p>
            <a:r>
              <a:rPr lang="ru-RU" sz="1600">
                <a:latin typeface="Arial" panose="020b0604020202020204" pitchFamily="34" charset="0"/>
                <a:cs typeface="Arial" panose="020b0604020202020204" pitchFamily="34" charset="0"/>
              </a:rPr>
              <a:t>Креативность</a:t>
            </a:r>
          </a:p>
        </p:txBody>
      </p:sp>
      <p:sp>
        <p:nvSpPr>
          <p:cNvPr id="15" name="Прямоугольник 14">
            <a:extLst>
              <a:ext uri="{FF2B5EF4-FFF2-40B4-BE49-F238E27FC236}">
                <a16:creationId xmlns:a16="http://schemas.microsoft.com/office/drawing/2014/main" xmlns="" id="{C403A3D4-5280-40B5-BE6C-0FD418CF0C38}"/>
              </a:ext>
            </a:extLst>
          </p:cNvPr>
          <p:cNvSpPr/>
          <p:nvPr/>
        </p:nvSpPr>
        <p:spPr>
          <a:xfrm>
            <a:off x="3582805" y="4793925"/>
            <a:ext cx="2019720" cy="338554"/>
          </a:xfrm>
          <a:prstGeom prst="rect">
            <a:avLst/>
          </a:prstGeom>
        </p:spPr>
        <p:txBody>
          <a:bodyPr wrap="none">
            <a:spAutoFit/>
          </a:bodyPr>
          <a:lstStyle/>
          <a:p>
            <a:r>
              <a:rPr lang="ru-RU" sz="1600">
                <a:latin typeface="Arial" panose="020b0604020202020204" pitchFamily="34" charset="0"/>
                <a:cs typeface="Arial" panose="020b0604020202020204" pitchFamily="34" charset="0"/>
              </a:rPr>
              <a:t>Предприимчивость</a:t>
            </a:r>
          </a:p>
        </p:txBody>
      </p:sp>
      <p:sp>
        <p:nvSpPr>
          <p:cNvPr id="16" name="Прямоугольник 15">
            <a:extLst>
              <a:ext uri="{FF2B5EF4-FFF2-40B4-BE49-F238E27FC236}">
                <a16:creationId xmlns:a16="http://schemas.microsoft.com/office/drawing/2014/main" xmlns="" id="{86AE3D64-24F8-4C5B-B12F-2C28BFE688E8}"/>
              </a:ext>
            </a:extLst>
          </p:cNvPr>
          <p:cNvSpPr/>
          <p:nvPr/>
        </p:nvSpPr>
        <p:spPr>
          <a:xfrm>
            <a:off x="111000" y="5594437"/>
            <a:ext cx="1523687" cy="338554"/>
          </a:xfrm>
          <a:prstGeom prst="rect">
            <a:avLst/>
          </a:prstGeom>
        </p:spPr>
        <p:txBody>
          <a:bodyPr wrap="square">
            <a:spAutoFit/>
          </a:bodyPr>
          <a:lstStyle/>
          <a:p>
            <a:r>
              <a:rPr lang="ru-RU" sz="1600">
                <a:latin typeface="Arial" panose="020b0604020202020204" pitchFamily="34" charset="0"/>
                <a:cs typeface="Arial" panose="020b0604020202020204" pitchFamily="34" charset="0"/>
              </a:rPr>
              <a:t>Находчивость</a:t>
            </a:r>
          </a:p>
        </p:txBody>
      </p:sp>
      <p:sp>
        <p:nvSpPr>
          <p:cNvPr id="17" name="Прямоугольник 16">
            <a:extLst>
              <a:ext uri="{FF2B5EF4-FFF2-40B4-BE49-F238E27FC236}">
                <a16:creationId xmlns:a16="http://schemas.microsoft.com/office/drawing/2014/main" xmlns="" id="{8E9C7DCB-72E1-4061-9787-176F3890187A}"/>
              </a:ext>
            </a:extLst>
          </p:cNvPr>
          <p:cNvSpPr/>
          <p:nvPr/>
        </p:nvSpPr>
        <p:spPr>
          <a:xfrm>
            <a:off x="3107280" y="3984048"/>
            <a:ext cx="2672526" cy="338554"/>
          </a:xfrm>
          <a:prstGeom prst="rect">
            <a:avLst/>
          </a:prstGeom>
        </p:spPr>
        <p:txBody>
          <a:bodyPr wrap="none">
            <a:spAutoFit/>
          </a:bodyPr>
          <a:lstStyle/>
          <a:p>
            <a:r>
              <a:rPr lang="ru-RU" sz="1600">
                <a:latin typeface="Arial" panose="020b0604020202020204" pitchFamily="34" charset="0"/>
                <a:cs typeface="Arial" panose="020b0604020202020204" pitchFamily="34" charset="0"/>
              </a:rPr>
              <a:t>Рефлексивное мышление</a:t>
            </a:r>
          </a:p>
        </p:txBody>
      </p:sp>
      <p:sp>
        <p:nvSpPr>
          <p:cNvPr id="18" name="Прямоугольник 17">
            <a:extLst>
              <a:ext uri="{FF2B5EF4-FFF2-40B4-BE49-F238E27FC236}">
                <a16:creationId xmlns:a16="http://schemas.microsoft.com/office/drawing/2014/main" xmlns="" id="{448FEA22-981B-4147-B4E7-40C8F9C6C536}"/>
              </a:ext>
            </a:extLst>
          </p:cNvPr>
          <p:cNvSpPr/>
          <p:nvPr/>
        </p:nvSpPr>
        <p:spPr>
          <a:xfrm>
            <a:off x="2352816" y="5763714"/>
            <a:ext cx="3449278" cy="338554"/>
          </a:xfrm>
          <a:prstGeom prst="rect">
            <a:avLst/>
          </a:prstGeom>
        </p:spPr>
        <p:txBody>
          <a:bodyPr wrap="none">
            <a:spAutoFit/>
          </a:bodyPr>
          <a:lstStyle/>
          <a:p>
            <a:r>
              <a:rPr lang="ru-RU" sz="1600">
                <a:latin typeface="Arial" panose="020b0604020202020204" pitchFamily="34" charset="0"/>
                <a:cs typeface="Arial" panose="020b0604020202020204" pitchFamily="34" charset="0"/>
              </a:rPr>
              <a:t>Принятие обоснованных решений</a:t>
            </a:r>
          </a:p>
        </p:txBody>
      </p:sp>
      <p:sp>
        <p:nvSpPr>
          <p:cNvPr id="19" name="Овал 18">
            <a:extLst>
              <a:ext uri="{FF2B5EF4-FFF2-40B4-BE49-F238E27FC236}">
                <a16:creationId xmlns:a16="http://schemas.microsoft.com/office/drawing/2014/main" xmlns="" id="{9C296B04-6C72-48A5-AF31-B2F38F455DED}"/>
              </a:ext>
            </a:extLst>
          </p:cNvPr>
          <p:cNvSpPr/>
          <p:nvPr/>
        </p:nvSpPr>
        <p:spPr>
          <a:xfrm>
            <a:off x="1148261" y="4274006"/>
            <a:ext cx="2409110" cy="147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a:solidFill>
                  <a:schemeClr val="tx2">
                    <a:lumMod val="75000"/>
                  </a:schemeClr>
                </a:solidFill>
                <a:latin typeface="Times New Roman" panose="02020603050405020304" pitchFamily="18" charset="0"/>
                <a:cs typeface="Times New Roman" panose="02020603050405020304" pitchFamily="18" charset="0"/>
              </a:rPr>
              <a:t>НАВЫКИ </a:t>
            </a:r>
            <a:r>
              <a:rPr lang="ru-RU" sz="1400" b="1">
                <a:solidFill>
                  <a:schemeClr val="tx2">
                    <a:lumMod val="75000"/>
                  </a:schemeClr>
                </a:solidFill>
                <a:latin typeface="Times New Roman" panose="02020603050405020304" pitchFamily="18" charset="0"/>
                <a:cs typeface="Times New Roman" panose="02020603050405020304" pitchFamily="18" charset="0"/>
              </a:rPr>
              <a:t>КРИТИЧЕСКОГО</a:t>
            </a:r>
            <a:r>
              <a:rPr lang="ru-RU" sz="1600" b="1">
                <a:solidFill>
                  <a:schemeClr val="tx2">
                    <a:lumMod val="75000"/>
                  </a:schemeClr>
                </a:solidFill>
                <a:latin typeface="Times New Roman" panose="02020603050405020304" pitchFamily="18" charset="0"/>
                <a:cs typeface="Times New Roman" panose="02020603050405020304" pitchFamily="18" charset="0"/>
              </a:rPr>
              <a:t> МЫШЛЕНИЯ</a:t>
            </a:r>
          </a:p>
        </p:txBody>
      </p:sp>
      <p:sp>
        <p:nvSpPr>
          <p:cNvPr id="20" name="Прямоугольник 19">
            <a:extLst>
              <a:ext uri="{FF2B5EF4-FFF2-40B4-BE49-F238E27FC236}">
                <a16:creationId xmlns:a16="http://schemas.microsoft.com/office/drawing/2014/main" xmlns="" id="{918F4F62-9E55-4C88-92F8-371DAFBED73B}"/>
              </a:ext>
            </a:extLst>
          </p:cNvPr>
          <p:cNvSpPr/>
          <p:nvPr/>
        </p:nvSpPr>
        <p:spPr>
          <a:xfrm>
            <a:off x="7174659" y="999490"/>
            <a:ext cx="4596002" cy="369332"/>
          </a:xfrm>
          <a:prstGeom prst="rect">
            <a:avLst/>
          </a:prstGeom>
        </p:spPr>
        <p:txBody>
          <a:bodyPr wrap="none">
            <a:spAutoFit/>
          </a:bodyPr>
          <a:lstStyle/>
          <a:p>
            <a:r>
              <a:rPr lang="ru-RU" b="1">
                <a:solidFill>
                  <a:schemeClr val="tx2">
                    <a:lumMod val="75000"/>
                  </a:schemeClr>
                </a:solidFill>
                <a:latin typeface="Times New Roman" panose="02020603050405020304" pitchFamily="18" charset="0"/>
                <a:cs typeface="Times New Roman" panose="02020603050405020304" pitchFamily="18" charset="0"/>
              </a:rPr>
              <a:t>НАДПРОФЕССИОНАЛЬНЫЕ НАВЫКИ</a:t>
            </a:r>
          </a:p>
        </p:txBody>
      </p:sp>
      <p:sp>
        <p:nvSpPr>
          <p:cNvPr id="21" name="Прямоугольник 20">
            <a:extLst>
              <a:ext uri="{FF2B5EF4-FFF2-40B4-BE49-F238E27FC236}">
                <a16:creationId xmlns:a16="http://schemas.microsoft.com/office/drawing/2014/main" xmlns="" id="{3DB3CD32-5B13-4518-A05A-8BE16D416F79}"/>
              </a:ext>
            </a:extLst>
          </p:cNvPr>
          <p:cNvSpPr/>
          <p:nvPr/>
        </p:nvSpPr>
        <p:spPr>
          <a:xfrm>
            <a:off x="-233499" y="1999768"/>
            <a:ext cx="3340779" cy="646331"/>
          </a:xfrm>
          <a:prstGeom prst="rect">
            <a:avLst/>
          </a:prstGeom>
        </p:spPr>
        <p:txBody>
          <a:bodyPr wrap="square">
            <a:spAutoFit/>
          </a:bodyPr>
          <a:lstStyle/>
          <a:p>
            <a:pPr algn="ctr"/>
            <a:r>
              <a:rPr lang="ru-RU" b="1">
                <a:solidFill>
                  <a:schemeClr val="tx2">
                    <a:lumMod val="75000"/>
                  </a:schemeClr>
                </a:solidFill>
                <a:latin typeface="Times New Roman" panose="02020603050405020304" pitchFamily="18" charset="0"/>
                <a:cs typeface="Times New Roman" panose="02020603050405020304" pitchFamily="18" charset="0"/>
              </a:rPr>
              <a:t>МЕЖЛИЧНОСТНЫЕ </a:t>
            </a:r>
          </a:p>
          <a:p>
            <a:pPr algn="ctr"/>
            <a:r>
              <a:rPr lang="ru-RU" b="1">
                <a:solidFill>
                  <a:schemeClr val="tx2">
                    <a:lumMod val="75000"/>
                  </a:schemeClr>
                </a:solidFill>
                <a:latin typeface="Times New Roman" panose="02020603050405020304" pitchFamily="18" charset="0"/>
                <a:cs typeface="Times New Roman" panose="02020603050405020304" pitchFamily="18" charset="0"/>
              </a:rPr>
              <a:t>НАВЫКИ</a:t>
            </a:r>
          </a:p>
        </p:txBody>
      </p:sp>
      <p:graphicFrame>
        <p:nvGraphicFramePr>
          <p:cNvPr id="24" name="Схема 23">
            <a:extLst>
              <a:ext uri="{FF2B5EF4-FFF2-40B4-BE49-F238E27FC236}">
                <a16:creationId xmlns:a16="http://schemas.microsoft.com/office/drawing/2014/main" xmlns="" id="{9C5C7A9A-1036-46EE-8A0A-FFA6C2F88CA5}"/>
              </a:ext>
            </a:extLst>
          </p:cNvPr>
          <p:cNvGraphicFramePr/>
          <p:nvPr>
            <p:extLst>
              <p:ext uri="{D42A27DB-BD31-4B8C-83A1-F6EECF244321}">
                <p14:modId xmlns:p14="http://schemas.microsoft.com/office/powerpoint/2010/main" val="440363934"/>
              </p:ext>
            </p:extLst>
          </p:nvPr>
        </p:nvGraphicFramePr>
        <p:xfrm>
          <a:off x="5926767" y="1514232"/>
          <a:ext cx="6817542" cy="4966547"/>
        </p:xfrm>
        <a:graphic>
          <a:graphicData uri="http://schemas.openxmlformats.org/drawingml/2006/diagram">
            <dgm:relIds xmlns:dgm="http://schemas.openxmlformats.org/drawingml/2006/diagram" r:dm="rId5" r:lo="rId6" r:qs="rId7" r:cs="rId8"/>
          </a:graphicData>
        </a:graphic>
      </p:graphicFrame>
      <p:sp>
        <p:nvSpPr>
          <p:cNvPr id="22" name="Прямоугольник 21">
            <a:extLst>
              <a:ext uri="{FF2B5EF4-FFF2-40B4-BE49-F238E27FC236}">
                <a16:creationId xmlns:a16="http://schemas.microsoft.com/office/drawing/2014/main" xmlns="" id="{1B23131E-4C1C-4CA9-87A6-6B988A05D0DA}"/>
              </a:ext>
            </a:extLst>
          </p:cNvPr>
          <p:cNvSpPr/>
          <p:nvPr/>
        </p:nvSpPr>
        <p:spPr>
          <a:xfrm>
            <a:off x="2332605" y="746184"/>
            <a:ext cx="5274714" cy="923330"/>
          </a:xfrm>
          <a:prstGeom prst="rect">
            <a:avLst/>
          </a:prstGeom>
        </p:spPr>
        <p:txBody>
          <a:bodyPr wrap="square">
            <a:spAutoFit/>
          </a:bodyPr>
          <a:lstStyle/>
          <a:p>
            <a:pPr algn="ctr"/>
            <a:r>
              <a:rPr lang="ru-RU" b="1" i="1">
                <a:solidFill>
                  <a:schemeClr val="tx2">
                    <a:lumMod val="75000"/>
                  </a:schemeClr>
                </a:solidFill>
                <a:latin typeface="Times New Roman" panose="02020603050405020304" pitchFamily="18" charset="0"/>
                <a:cs typeface="Times New Roman" panose="02020603050405020304" pitchFamily="18" charset="0"/>
              </a:rPr>
              <a:t>В условиях быстро меняющихся требований внешней среды </a:t>
            </a:r>
            <a:r>
              <a:rPr lang="ru-RU" b="1" i="1">
                <a:solidFill>
                  <a:schemeClr val="accent1">
                    <a:lumMod val="60000"/>
                    <a:lumOff val="40000"/>
                  </a:schemeClr>
                </a:solidFill>
                <a:latin typeface="Times New Roman" panose="02020603050405020304" pitchFamily="18" charset="0"/>
                <a:cs typeface="Times New Roman" panose="02020603050405020304" pitchFamily="18" charset="0"/>
              </a:rPr>
              <a:t>ПОВЫШАЕТСЯ РОЛЬ </a:t>
            </a:r>
          </a:p>
          <a:p>
            <a:pPr algn="ctr"/>
            <a:r>
              <a:rPr lang="ru-RU" b="1" i="1">
                <a:solidFill>
                  <a:schemeClr val="accent1">
                    <a:lumMod val="60000"/>
                    <a:lumOff val="40000"/>
                  </a:schemeClr>
                </a:solidFill>
                <a:latin typeface="Times New Roman" panose="02020603050405020304" pitchFamily="18" charset="0"/>
                <a:cs typeface="Times New Roman" panose="02020603050405020304" pitchFamily="18" charset="0"/>
              </a:rPr>
              <a:t>ГИБКИХ НАВЫКОВ</a:t>
            </a:r>
          </a:p>
        </p:txBody>
      </p:sp>
    </p:spTree>
    <p:extLst>
      <p:ext uri="{BB962C8B-B14F-4D97-AF65-F5344CB8AC3E}">
        <p14:creationId xmlns:p14="http://schemas.microsoft.com/office/powerpoint/2010/main" val="1570992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97C3898D-6A37-43A3-A645-ACC630B3B198}"/>
              </a:ext>
            </a:extLst>
          </p:cNvPr>
          <p:cNvSpPr>
            <a:spLocks noGrp="1"/>
          </p:cNvSpPr>
          <p:nvPr>
            <p:ph type="title"/>
          </p:nvPr>
        </p:nvSpPr>
        <p:spPr/>
        <p:txBody>
          <a:bodyPr>
            <a:noAutofit/>
          </a:bodyPr>
          <a:lstStyle/>
          <a:p>
            <a:pPr algn="ctr"/>
            <a:r>
              <a:rPr lang="ru-RU" sz="28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Сотрудничество с учреждениями дополнительного профессионального образования</a:t>
            </a:r>
            <a:endParaRPr lang="ru-RU" sz="28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291DFF6A-C8C4-46AC-ACB9-F9C51EC55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00" y="370212"/>
            <a:ext cx="1359321" cy="1359321"/>
          </a:xfrm>
          <a:prstGeom prst="ellipse">
            <a:avLst/>
          </a:prstGeom>
          <a:ln>
            <a:noFill/>
          </a:ln>
          <a:effectLst>
            <a:softEdge rad="112500"/>
          </a:effectLst>
        </p:spPr>
      </p:pic>
      <p:pic>
        <p:nvPicPr>
          <p:cNvPr id="5" name="Рисунок 4">
            <a:extLst>
              <a:ext uri="{FF2B5EF4-FFF2-40B4-BE49-F238E27FC236}">
                <a16:creationId xmlns:a16="http://schemas.microsoft.com/office/drawing/2014/main" xmlns="" id="{0CA98A9E-74E9-4626-8338-7B75DAD02F6D}"/>
              </a:ext>
              <a:ext uri="{C183D7F6-B498-43B3-948B-1728B52AA6E4}">
                <adec:decorative xmlns:adec="http://schemas.microsoft.com/office/drawing/2017/decorative" xmlns="" val="1"/>
              </a:ext>
            </a:extLst>
          </p:cNvPr>
          <p:cNvPicPr/>
          <p:nvPr/>
        </p:nvPicPr>
        <p:blipFill>
          <a:blip r:embed="rId4">
            <a:extLst>
              <a:ext uri="{28A0092B-C50C-407E-A947-70E740481C1C}">
                <a14:useLocalDpi xmlns:a14="http://schemas.microsoft.com/office/drawing/2010/main" val="0"/>
              </a:ext>
            </a:extLst>
          </a:blip>
          <a:srcRect l="3728" t="17500" r="13141" b="29827"/>
          <a:stretch>
            <a:fillRect/>
          </a:stretch>
        </p:blipFill>
        <p:spPr bwMode="auto">
          <a:xfrm>
            <a:off x="4574780" y="2563186"/>
            <a:ext cx="3150000" cy="2555633"/>
          </a:xfrm>
          <a:prstGeom prst="rect">
            <a:avLst/>
          </a:prstGeom>
          <a:noFill/>
          <a:ln w="57150">
            <a:solidFill>
              <a:schemeClr val="tx2">
                <a:lumMod val="60000"/>
                <a:lumOff val="40000"/>
              </a:schemeClr>
            </a:solidFill>
          </a:ln>
          <a:extLst>
            <a:ext uri="{53640926-AAD7-44D8-BBD7-CCE9431645EC}">
              <a14:shadowObscured xmlns:a14="http://schemas.microsoft.com/office/drawing/2010/main"/>
            </a:ext>
          </a:extLst>
        </p:spPr>
      </p:pic>
      <p:sp>
        <p:nvSpPr>
          <p:cNvPr id="7" name="Text Placeholder 3">
            <a:extLst>
              <a:ext uri="{FF2B5EF4-FFF2-40B4-BE49-F238E27FC236}">
                <a16:creationId xmlns:a16="http://schemas.microsoft.com/office/drawing/2014/main" xmlns="" id="{B0158DB1-179C-445C-AA60-FD648F2EFB21}"/>
              </a:ext>
            </a:extLst>
          </p:cNvPr>
          <p:cNvSpPr txBox="1"/>
          <p:nvPr/>
        </p:nvSpPr>
        <p:spPr>
          <a:xfrm>
            <a:off x="8391000" y="2774373"/>
            <a:ext cx="3150000" cy="738664"/>
          </a:xfrm>
          <a:prstGeom prst="rect">
            <a:avLst/>
          </a:prstGeom>
          <a:solidFill>
            <a:schemeClr val="tx2">
              <a:lumMod val="75000"/>
            </a:schemeClr>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685800">
              <a:defRPr/>
            </a:pPr>
            <a:r>
              <a:rPr lang="ru-RU" b="1">
                <a:solidFill>
                  <a:schemeClr val="bg1"/>
                </a:solidFill>
                <a:latin typeface="Times New Roman" panose="02020603050405020304" pitchFamily="18" charset="0"/>
                <a:cs typeface="Times New Roman" panose="02020603050405020304" pitchFamily="18" charset="0"/>
              </a:rPr>
              <a:t>ФГБУ «Федеральный институт оценки качества образования» </a:t>
            </a:r>
          </a:p>
          <a:p>
            <a:pPr lvl="0" defTabSz="685800">
              <a:defRPr/>
            </a:pPr>
            <a:r>
              <a:rPr lang="ru-RU" b="1">
                <a:solidFill>
                  <a:schemeClr val="bg1"/>
                </a:solidFill>
                <a:latin typeface="Times New Roman" panose="02020603050405020304" pitchFamily="18" charset="0"/>
                <a:cs typeface="Times New Roman" panose="02020603050405020304" pitchFamily="18" charset="0"/>
              </a:rPr>
              <a:t>г. Москва</a:t>
            </a:r>
          </a:p>
        </p:txBody>
      </p:sp>
      <p:sp>
        <p:nvSpPr>
          <p:cNvPr id="8" name="Text Placeholder 3">
            <a:extLst>
              <a:ext uri="{FF2B5EF4-FFF2-40B4-BE49-F238E27FC236}">
                <a16:creationId xmlns:a16="http://schemas.microsoft.com/office/drawing/2014/main" xmlns="" id="{AE9EF238-BB45-4991-9B2C-4952282FEE8E}"/>
              </a:ext>
            </a:extLst>
          </p:cNvPr>
          <p:cNvSpPr txBox="1"/>
          <p:nvPr/>
        </p:nvSpPr>
        <p:spPr>
          <a:xfrm>
            <a:off x="405519" y="3143705"/>
            <a:ext cx="3442535" cy="984885"/>
          </a:xfrm>
          <a:prstGeom prst="rect">
            <a:avLst/>
          </a:prstGeom>
          <a:solidFill>
            <a:srgbClr val="0070C0"/>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685800">
              <a:defRPr/>
            </a:pPr>
            <a:r>
              <a:rPr lang="ru-RU" b="1">
                <a:solidFill>
                  <a:schemeClr val="bg1"/>
                </a:solidFill>
                <a:latin typeface="Times New Roman" panose="02020603050405020304" pitchFamily="18" charset="0"/>
                <a:cs typeface="Times New Roman" panose="02020603050405020304" pitchFamily="18" charset="0"/>
              </a:rPr>
              <a:t>ФГАОУ ДПО «Центр реализации государственной образовательной политики и информационных технологий» г. Москва</a:t>
            </a:r>
          </a:p>
        </p:txBody>
      </p:sp>
      <p:sp>
        <p:nvSpPr>
          <p:cNvPr id="9" name="Text Placeholder 3">
            <a:extLst>
              <a:ext uri="{FF2B5EF4-FFF2-40B4-BE49-F238E27FC236}">
                <a16:creationId xmlns:a16="http://schemas.microsoft.com/office/drawing/2014/main" xmlns="" id="{25263D12-B896-4ADF-9F2F-6FEEC1CABEFF}"/>
              </a:ext>
            </a:extLst>
          </p:cNvPr>
          <p:cNvSpPr txBox="1"/>
          <p:nvPr/>
        </p:nvSpPr>
        <p:spPr>
          <a:xfrm>
            <a:off x="8166000" y="1710868"/>
            <a:ext cx="3600000" cy="492443"/>
          </a:xfrm>
          <a:prstGeom prst="rect">
            <a:avLst/>
          </a:prstGeom>
          <a:solidFill>
            <a:srgbClr val="0070C0"/>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685800">
              <a:defRPr/>
            </a:pPr>
            <a:r>
              <a:rPr lang="ru-RU" b="1">
                <a:solidFill>
                  <a:schemeClr val="bg1"/>
                </a:solidFill>
                <a:latin typeface="Times New Roman" panose="02020603050405020304" pitchFamily="18" charset="0"/>
                <a:cs typeface="Times New Roman" panose="02020603050405020304" pitchFamily="18" charset="0"/>
              </a:rPr>
              <a:t>АНО ДПО «Образование-Русское слово» г. Москва</a:t>
            </a:r>
          </a:p>
        </p:txBody>
      </p:sp>
      <p:sp>
        <p:nvSpPr>
          <p:cNvPr id="10" name="Text Placeholder 3">
            <a:extLst>
              <a:ext uri="{FF2B5EF4-FFF2-40B4-BE49-F238E27FC236}">
                <a16:creationId xmlns:a16="http://schemas.microsoft.com/office/drawing/2014/main" xmlns="" id="{8E89F876-8C0F-4EDC-A41E-4F038067A3A2}"/>
              </a:ext>
            </a:extLst>
          </p:cNvPr>
          <p:cNvSpPr txBox="1"/>
          <p:nvPr/>
        </p:nvSpPr>
        <p:spPr>
          <a:xfrm>
            <a:off x="431452" y="1849077"/>
            <a:ext cx="3702108" cy="720197"/>
          </a:xfrm>
          <a:prstGeom prst="rect">
            <a:avLst/>
          </a:prstGeom>
          <a:solidFill>
            <a:schemeClr val="accent1">
              <a:lumMod val="75000"/>
            </a:schemeClr>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783">
              <a:spcBef>
                <a:spcPct val="20000"/>
              </a:spcBef>
              <a:defRPr/>
            </a:pPr>
            <a:r>
              <a:rPr lang="ru-RU" sz="1800" b="1">
                <a:solidFill>
                  <a:schemeClr val="bg1"/>
                </a:solidFill>
                <a:latin typeface="Times New Roman" panose="02020603050405020304" pitchFamily="18" charset="0"/>
                <a:cs typeface="Times New Roman" panose="02020603050405020304" pitchFamily="18" charset="0"/>
              </a:rPr>
              <a:t>ГАУДПО ЛО «Институт развития образования» </a:t>
            </a:r>
          </a:p>
          <a:p>
            <a:pPr defTabSz="685783">
              <a:spcBef>
                <a:spcPct val="20000"/>
              </a:spcBef>
              <a:defRPr/>
            </a:pPr>
            <a:endParaRPr lang="en-US" sz="900" b="1">
              <a:solidFill>
                <a:schemeClr val="tx2">
                  <a:lumMod val="50000"/>
                  <a:lumOff val="50000"/>
                </a:schemeClr>
              </a:solidFill>
              <a:cs typeface="+mj-cs"/>
            </a:endParaRPr>
          </a:p>
        </p:txBody>
      </p:sp>
      <p:sp>
        <p:nvSpPr>
          <p:cNvPr id="11" name="Text Placeholder 3">
            <a:extLst>
              <a:ext uri="{FF2B5EF4-FFF2-40B4-BE49-F238E27FC236}">
                <a16:creationId xmlns:a16="http://schemas.microsoft.com/office/drawing/2014/main" xmlns="" id="{E472F869-D318-4C2D-B592-E19D424EC412}"/>
              </a:ext>
            </a:extLst>
          </p:cNvPr>
          <p:cNvSpPr txBox="1"/>
          <p:nvPr/>
        </p:nvSpPr>
        <p:spPr>
          <a:xfrm>
            <a:off x="662228" y="4804098"/>
            <a:ext cx="2929115" cy="738664"/>
          </a:xfrm>
          <a:prstGeom prst="rect">
            <a:avLst/>
          </a:prstGeom>
          <a:solidFill>
            <a:schemeClr val="tx2">
              <a:lumMod val="75000"/>
            </a:schemeClr>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685800">
              <a:defRPr/>
            </a:pPr>
            <a:r>
              <a:rPr lang="ru-RU" b="1">
                <a:solidFill>
                  <a:schemeClr val="bg1"/>
                </a:solidFill>
                <a:latin typeface="Times New Roman" panose="02020603050405020304" pitchFamily="18" charset="0"/>
                <a:cs typeface="Times New Roman" panose="02020603050405020304" pitchFamily="18" charset="0"/>
              </a:rPr>
              <a:t>ООО «Центр инновационного образования и воспитания» </a:t>
            </a:r>
          </a:p>
          <a:p>
            <a:pPr lvl="0" defTabSz="685800">
              <a:defRPr/>
            </a:pPr>
            <a:r>
              <a:rPr lang="ru-RU" b="1">
                <a:solidFill>
                  <a:schemeClr val="bg1"/>
                </a:solidFill>
                <a:latin typeface="Times New Roman" panose="02020603050405020304" pitchFamily="18" charset="0"/>
                <a:cs typeface="Times New Roman" panose="02020603050405020304" pitchFamily="18" charset="0"/>
              </a:rPr>
              <a:t>г. Саратов</a:t>
            </a:r>
          </a:p>
        </p:txBody>
      </p:sp>
      <p:sp>
        <p:nvSpPr>
          <p:cNvPr id="12" name="Text Placeholder 3">
            <a:extLst>
              <a:ext uri="{FF2B5EF4-FFF2-40B4-BE49-F238E27FC236}">
                <a16:creationId xmlns:a16="http://schemas.microsoft.com/office/drawing/2014/main" xmlns="" id="{FFA73F7E-612F-4880-86AA-69AF49AA2797}"/>
              </a:ext>
            </a:extLst>
          </p:cNvPr>
          <p:cNvSpPr txBox="1"/>
          <p:nvPr/>
        </p:nvSpPr>
        <p:spPr>
          <a:xfrm>
            <a:off x="8385261" y="4633540"/>
            <a:ext cx="3375000" cy="492443"/>
          </a:xfrm>
          <a:prstGeom prst="rect">
            <a:avLst/>
          </a:prstGeom>
          <a:solidFill>
            <a:srgbClr val="0070C0"/>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685800">
              <a:defRPr/>
            </a:pPr>
            <a:r>
              <a:rPr lang="ru-RU" b="1">
                <a:solidFill>
                  <a:schemeClr val="bg1"/>
                </a:solidFill>
                <a:latin typeface="Times New Roman" panose="02020603050405020304" pitchFamily="18" charset="0"/>
                <a:cs typeface="Times New Roman" panose="02020603050405020304" pitchFamily="18" charset="0"/>
              </a:rPr>
              <a:t>ФГБОУ ВПО ЛГПУ </a:t>
            </a:r>
          </a:p>
          <a:p>
            <a:pPr lvl="0" defTabSz="685800">
              <a:defRPr/>
            </a:pPr>
            <a:r>
              <a:rPr lang="ru-RU" b="1">
                <a:solidFill>
                  <a:schemeClr val="bg1"/>
                </a:solidFill>
                <a:latin typeface="Times New Roman" panose="02020603050405020304" pitchFamily="18" charset="0"/>
                <a:cs typeface="Times New Roman" panose="02020603050405020304" pitchFamily="18" charset="0"/>
              </a:rPr>
              <a:t>им. П.П. Семенова-Тян-Шанского </a:t>
            </a:r>
          </a:p>
        </p:txBody>
      </p:sp>
    </p:spTree>
    <p:extLst>
      <p:ext uri="{BB962C8B-B14F-4D97-AF65-F5344CB8AC3E}">
        <p14:creationId xmlns:p14="http://schemas.microsoft.com/office/powerpoint/2010/main" val="307626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a:xfrm>
            <a:off x="1640995" y="513207"/>
            <a:ext cx="8635760" cy="522816"/>
          </a:xfrm>
        </p:spPr>
        <p:txBody>
          <a:bodyPr/>
          <a:lstStyle/>
          <a:p>
            <a:pPr algn="ctr"/>
            <a:r>
              <a:rPr lang="ru-RU" sz="2933" b="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Сотрудничество с учреждениями культуры</a:t>
            </a:r>
            <a:endParaRPr lang="en-US" sz="2933" b="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 Placeholder 3"/>
          <p:cNvSpPr txBox="1"/>
          <p:nvPr/>
        </p:nvSpPr>
        <p:spPr>
          <a:xfrm>
            <a:off x="8911222" y="4254285"/>
            <a:ext cx="2731065" cy="763286"/>
          </a:xfrm>
          <a:prstGeom prst="rect">
            <a:avLst/>
          </a:prstGeom>
          <a:solidFill>
            <a:srgbClr val="0070C0"/>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b="1">
                <a:solidFill>
                  <a:schemeClr val="bg1"/>
                </a:solidFill>
                <a:latin typeface="Arial" panose="020b0604020202020204" pitchFamily="34" charset="0"/>
                <a:cs typeface="Arial" panose="020b0604020202020204" pitchFamily="34" charset="0"/>
              </a:rPr>
              <a:t>Липецкий муниципальный</a:t>
            </a:r>
          </a:p>
          <a:p>
            <a:pPr defTabSz="914354">
              <a:spcBef>
                <a:spcPct val="20000"/>
              </a:spcBef>
              <a:defRPr/>
            </a:pPr>
            <a:r>
              <a:rPr lang="ru-RU" b="1">
                <a:solidFill>
                  <a:schemeClr val="bg1"/>
                </a:solidFill>
                <a:latin typeface="Arial" panose="020b0604020202020204" pitchFamily="34" charset="0"/>
                <a:cs typeface="Arial" panose="020b0604020202020204" pitchFamily="34" charset="0"/>
              </a:rPr>
              <a:t>драматический театр</a:t>
            </a:r>
          </a:p>
          <a:p>
            <a:pPr defTabSz="914354">
              <a:spcBef>
                <a:spcPct val="20000"/>
              </a:spcBef>
              <a:defRPr/>
            </a:pPr>
            <a:endParaRPr lang="en-US" sz="1200" b="1">
              <a:solidFill>
                <a:schemeClr val="tx2">
                  <a:lumMod val="50000"/>
                  <a:lumOff val="50000"/>
                </a:schemeClr>
              </a:solidFill>
              <a:cs typeface="+mj-cs"/>
            </a:endParaRPr>
          </a:p>
        </p:txBody>
      </p:sp>
      <p:sp>
        <p:nvSpPr>
          <p:cNvPr id="18" name="Text Placeholder 3"/>
          <p:cNvSpPr txBox="1"/>
          <p:nvPr/>
        </p:nvSpPr>
        <p:spPr>
          <a:xfrm>
            <a:off x="1165448" y="2685554"/>
            <a:ext cx="2462480" cy="849463"/>
          </a:xfrm>
          <a:prstGeom prst="rect">
            <a:avLst/>
          </a:prstGeom>
          <a:solidFill>
            <a:srgbClr val="0070C0"/>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sz="1800" b="1">
                <a:solidFill>
                  <a:schemeClr val="bg1"/>
                </a:solidFill>
                <a:latin typeface="Times New Roman" panose="02020603050405020304" pitchFamily="18" charset="0"/>
                <a:cs typeface="Times New Roman" panose="02020603050405020304" pitchFamily="18" charset="0"/>
              </a:rPr>
              <a:t>Липецкая областная филармония</a:t>
            </a:r>
          </a:p>
          <a:p>
            <a:pPr algn="r" defTabSz="914354">
              <a:spcBef>
                <a:spcPct val="20000"/>
              </a:spcBef>
              <a:defRPr/>
            </a:pPr>
            <a:r>
              <a:rPr lang="en-US" b="1">
                <a:solidFill>
                  <a:schemeClr val="tx2">
                    <a:lumMod val="50000"/>
                    <a:lumOff val="50000"/>
                  </a:schemeClr>
                </a:solidFill>
              </a:rPr>
              <a:t>. </a:t>
            </a:r>
            <a:endParaRPr lang="en-US" b="1">
              <a:solidFill>
                <a:schemeClr val="tx2">
                  <a:lumMod val="50000"/>
                  <a:lumOff val="50000"/>
                </a:schemeClr>
              </a:solidFill>
              <a:cs typeface="+mj-cs"/>
            </a:endParaRPr>
          </a:p>
        </p:txBody>
      </p:sp>
      <p:sp>
        <p:nvSpPr>
          <p:cNvPr id="19" name="Text Placeholder 3"/>
          <p:cNvSpPr txBox="1"/>
          <p:nvPr/>
        </p:nvSpPr>
        <p:spPr>
          <a:xfrm>
            <a:off x="963160" y="4186105"/>
            <a:ext cx="2603509" cy="714042"/>
          </a:xfrm>
          <a:prstGeom prst="rect">
            <a:avLst/>
          </a:prstGeom>
          <a:solidFill>
            <a:schemeClr val="tx2">
              <a:lumMod val="75000"/>
            </a:schemeClr>
          </a:solidFill>
          <a:ln>
            <a:solidFill>
              <a:schemeClr val="tx2">
                <a:lumMod val="75000"/>
              </a:schemeClr>
            </a:solidFill>
          </a:ln>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b="1">
                <a:solidFill>
                  <a:schemeClr val="bg1"/>
                </a:solidFill>
                <a:latin typeface="Arial" panose="020b0604020202020204" pitchFamily="34" charset="0"/>
                <a:cs typeface="Arial" panose="020b0604020202020204" pitchFamily="34" charset="0"/>
              </a:rPr>
              <a:t>Липецкий областной краеведческий музей</a:t>
            </a:r>
          </a:p>
          <a:p>
            <a:pPr algn="l" defTabSz="914354">
              <a:spcBef>
                <a:spcPct val="20000"/>
              </a:spcBef>
              <a:defRPr/>
            </a:pPr>
            <a:endParaRPr lang="en-US" sz="1200" b="1">
              <a:solidFill>
                <a:schemeClr val="tx2">
                  <a:lumMod val="50000"/>
                  <a:lumOff val="50000"/>
                </a:schemeClr>
              </a:solidFill>
              <a:cs typeface="+mj-cs"/>
            </a:endParaRPr>
          </a:p>
        </p:txBody>
      </p:sp>
      <p:sp>
        <p:nvSpPr>
          <p:cNvPr id="20" name="Text Placeholder 3"/>
          <p:cNvSpPr txBox="1"/>
          <p:nvPr/>
        </p:nvSpPr>
        <p:spPr>
          <a:xfrm>
            <a:off x="8313673" y="2306600"/>
            <a:ext cx="2892248" cy="1058751"/>
          </a:xfrm>
          <a:prstGeom prst="rect">
            <a:avLst/>
          </a:prstGeom>
          <a:solidFill>
            <a:schemeClr val="tx2">
              <a:lumMod val="75000"/>
            </a:schemeClr>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b="1">
                <a:solidFill>
                  <a:schemeClr val="bg1"/>
                </a:solidFill>
                <a:latin typeface="Arial" panose="020b0604020202020204" pitchFamily="34" charset="0"/>
                <a:cs typeface="Arial" panose="020b0604020202020204" pitchFamily="34" charset="0"/>
              </a:rPr>
              <a:t>Музей </a:t>
            </a:r>
          </a:p>
          <a:p>
            <a:pPr defTabSz="914354">
              <a:spcBef>
                <a:spcPct val="20000"/>
              </a:spcBef>
              <a:defRPr/>
            </a:pPr>
            <a:r>
              <a:rPr lang="ru-RU" b="1">
                <a:solidFill>
                  <a:schemeClr val="bg1"/>
                </a:solidFill>
                <a:latin typeface="Arial" panose="020b0604020202020204" pitchFamily="34" charset="0"/>
                <a:cs typeface="Arial" panose="020b0604020202020204" pitchFamily="34" charset="0"/>
              </a:rPr>
              <a:t>декоративно-прикладного </a:t>
            </a:r>
          </a:p>
          <a:p>
            <a:pPr defTabSz="914354">
              <a:spcBef>
                <a:spcPct val="20000"/>
              </a:spcBef>
              <a:defRPr/>
            </a:pPr>
            <a:r>
              <a:rPr lang="ru-RU" b="1">
                <a:solidFill>
                  <a:schemeClr val="bg1"/>
                </a:solidFill>
                <a:latin typeface="Arial" panose="020b0604020202020204" pitchFamily="34" charset="0"/>
                <a:cs typeface="Arial" panose="020b0604020202020204" pitchFamily="34" charset="0"/>
              </a:rPr>
              <a:t>искусства</a:t>
            </a:r>
          </a:p>
          <a:p>
            <a:pPr algn="r" defTabSz="914354">
              <a:spcBef>
                <a:spcPct val="20000"/>
              </a:spcBef>
              <a:defRPr/>
            </a:pPr>
            <a:r>
              <a:rPr lang="en-US" sz="1200">
                <a:solidFill>
                  <a:schemeClr val="tx2">
                    <a:lumMod val="50000"/>
                    <a:lumOff val="50000"/>
                  </a:schemeClr>
                </a:solidFill>
              </a:rPr>
              <a:t>. </a:t>
            </a:r>
            <a:endParaRPr lang="en-US" sz="1200" b="1">
              <a:solidFill>
                <a:schemeClr val="tx2">
                  <a:lumMod val="50000"/>
                  <a:lumOff val="50000"/>
                </a:schemeClr>
              </a:solidFill>
              <a:cs typeface="+mj-cs"/>
            </a:endParaRPr>
          </a:p>
        </p:txBody>
      </p:sp>
      <p:sp>
        <p:nvSpPr>
          <p:cNvPr id="21" name="Text Placeholder 3"/>
          <p:cNvSpPr txBox="1"/>
          <p:nvPr/>
        </p:nvSpPr>
        <p:spPr>
          <a:xfrm>
            <a:off x="3335899" y="1446512"/>
            <a:ext cx="4936144" cy="714042"/>
          </a:xfrm>
          <a:prstGeom prst="rect">
            <a:avLst/>
          </a:prstGeom>
          <a:solidFill>
            <a:schemeClr val="tx2">
              <a:lumMod val="75000"/>
            </a:schemeClr>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b="1">
                <a:solidFill>
                  <a:schemeClr val="bg1"/>
                </a:solidFill>
                <a:latin typeface="Arial" panose="020b0604020202020204" pitchFamily="34" charset="0"/>
                <a:cs typeface="Arial" panose="020b0604020202020204" pitchFamily="34" charset="0"/>
              </a:rPr>
              <a:t>Липецкий государственный академический театр драмы им. Л.Н. Толстого</a:t>
            </a:r>
          </a:p>
          <a:p>
            <a:pPr defTabSz="914354">
              <a:spcBef>
                <a:spcPct val="20000"/>
              </a:spcBef>
              <a:defRPr/>
            </a:pPr>
            <a:endParaRPr lang="en-US" sz="1200" b="1">
              <a:solidFill>
                <a:schemeClr val="tx2">
                  <a:lumMod val="50000"/>
                  <a:lumOff val="50000"/>
                </a:schemeClr>
              </a:solidFill>
              <a:cs typeface="+mj-cs"/>
            </a:endParaRPr>
          </a:p>
        </p:txBody>
      </p:sp>
      <p:sp>
        <p:nvSpPr>
          <p:cNvPr id="27" name="Text Placeholder 3"/>
          <p:cNvSpPr txBox="1"/>
          <p:nvPr/>
        </p:nvSpPr>
        <p:spPr>
          <a:xfrm>
            <a:off x="2702931" y="5703389"/>
            <a:ext cx="2720504" cy="541687"/>
          </a:xfrm>
          <a:prstGeom prst="rect">
            <a:avLst/>
          </a:prstGeom>
          <a:solidFill>
            <a:srgbClr val="0070C0"/>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b="1">
                <a:solidFill>
                  <a:schemeClr val="bg1"/>
                </a:solidFill>
                <a:latin typeface="Arial" panose="020b0604020202020204" pitchFamily="34" charset="0"/>
                <a:cs typeface="Arial" panose="020b0604020202020204" pitchFamily="34" charset="0"/>
              </a:rPr>
              <a:t>Липецкий Дом музыки</a:t>
            </a:r>
          </a:p>
          <a:p>
            <a:pPr algn="r" defTabSz="914354">
              <a:spcBef>
                <a:spcPct val="20000"/>
              </a:spcBef>
              <a:defRPr/>
            </a:pPr>
            <a:r>
              <a:rPr lang="en-US" b="1">
                <a:solidFill>
                  <a:schemeClr val="tx2">
                    <a:lumMod val="50000"/>
                    <a:lumOff val="50000"/>
                  </a:schemeClr>
                </a:solidFill>
              </a:rPr>
              <a:t>. </a:t>
            </a:r>
            <a:endParaRPr lang="en-US" b="1">
              <a:solidFill>
                <a:schemeClr val="tx2">
                  <a:lumMod val="50000"/>
                  <a:lumOff val="50000"/>
                </a:schemeClr>
              </a:solidFill>
              <a:cs typeface="+mj-cs"/>
            </a:endParaRPr>
          </a:p>
        </p:txBody>
      </p:sp>
      <p:sp>
        <p:nvSpPr>
          <p:cNvPr id="28" name="Text Placeholder 3"/>
          <p:cNvSpPr txBox="1"/>
          <p:nvPr/>
        </p:nvSpPr>
        <p:spPr>
          <a:xfrm>
            <a:off x="7446000" y="5628830"/>
            <a:ext cx="3219449" cy="541687"/>
          </a:xfrm>
          <a:prstGeom prst="rect">
            <a:avLst/>
          </a:prstGeom>
          <a:solidFill>
            <a:schemeClr val="tx2">
              <a:lumMod val="75000"/>
            </a:schemeClr>
          </a:solidFill>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54">
              <a:spcBef>
                <a:spcPct val="20000"/>
              </a:spcBef>
              <a:defRPr/>
            </a:pPr>
            <a:r>
              <a:rPr lang="ru-RU" b="1">
                <a:solidFill>
                  <a:schemeClr val="bg1"/>
                </a:solidFill>
                <a:latin typeface="Arial" panose="020b0604020202020204" pitchFamily="34" charset="0"/>
                <a:cs typeface="Arial" panose="020b0604020202020204" pitchFamily="34" charset="0"/>
              </a:rPr>
              <a:t>Областной выставочный зал</a:t>
            </a:r>
          </a:p>
          <a:p>
            <a:pPr algn="r" defTabSz="914354">
              <a:spcBef>
                <a:spcPct val="20000"/>
              </a:spcBef>
              <a:defRPr/>
            </a:pPr>
            <a:r>
              <a:rPr lang="en-US" b="1">
                <a:solidFill>
                  <a:schemeClr val="tx2">
                    <a:lumMod val="50000"/>
                    <a:lumOff val="50000"/>
                  </a:schemeClr>
                </a:solidFill>
              </a:rPr>
              <a:t>. </a:t>
            </a:r>
            <a:endParaRPr lang="en-US" b="1">
              <a:solidFill>
                <a:schemeClr val="tx2">
                  <a:lumMod val="50000"/>
                  <a:lumOff val="50000"/>
                </a:schemeClr>
              </a:solidFill>
              <a:cs typeface="+mj-cs"/>
            </a:endParaRPr>
          </a:p>
        </p:txBody>
      </p:sp>
      <p:pic>
        <p:nvPicPr>
          <p:cNvPr id="29" name="Рисунок 28" descr="https://im0-tub-ru.yandex.net/i?id=7e9ab50459337222af74830322ec413c-l&amp;ref=rim&amp;n=13&amp;w=1080&amp;h=1080">
            <a:extLst>
              <a:ext uri="{FF2B5EF4-FFF2-40B4-BE49-F238E27FC236}">
                <a16:creationId xmlns:a16="http://schemas.microsoft.com/office/drawing/2014/main" xmlns="" id="{AD3A13D6-1508-4C3B-A097-91D03B4D560F}"/>
              </a:ext>
            </a:extLst>
          </p:cNvPr>
          <p:cNvPicPr/>
          <p:nvPr/>
        </p:nvPicPr>
        <p:blipFill>
          <a:blip r:embed="rId3">
            <a:extLst>
              <a:ext uri="{28A0092B-C50C-407E-A947-70E740481C1C}">
                <a14:useLocalDpi xmlns:a14="http://schemas.microsoft.com/office/drawing/2010/main" val="0"/>
              </a:ext>
            </a:extLst>
          </a:blip>
          <a:srcRect l="3728" t="17500" r="13141" b="29827"/>
          <a:stretch>
            <a:fillRect/>
          </a:stretch>
        </p:blipFill>
        <p:spPr bwMode="auto">
          <a:xfrm>
            <a:off x="4287912" y="2823204"/>
            <a:ext cx="3383088" cy="2315796"/>
          </a:xfrm>
          <a:prstGeom prst="rect">
            <a:avLst/>
          </a:prstGeom>
          <a:solidFill>
            <a:srgbClr val="0070C0"/>
          </a:solidFill>
          <a:ln w="57150">
            <a:solidFill>
              <a:schemeClr val="tx2">
                <a:lumMod val="75000"/>
              </a:schemeClr>
            </a:solid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xmlns="" id="{202C37B1-9B12-4156-A36B-2993EA59F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99" y="321029"/>
            <a:ext cx="1359321" cy="1359321"/>
          </a:xfrm>
          <a:prstGeom prst="ellipse">
            <a:avLst/>
          </a:prstGeom>
          <a:ln>
            <a:noFill/>
          </a:ln>
          <a:effectLst>
            <a:softEdge rad="112500"/>
          </a:effectLst>
        </p:spPr>
      </p:pic>
    </p:spTree>
    <p:extLst>
      <p:ext uri="{BB962C8B-B14F-4D97-AF65-F5344CB8AC3E}">
        <p14:creationId xmlns:p14="http://schemas.microsoft.com/office/powerpoint/2010/main" val="260620209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Текст 1">
            <a:extLst>
              <a:ext uri="{FF2B5EF4-FFF2-40B4-BE49-F238E27FC236}">
                <a16:creationId xmlns:a16="http://schemas.microsoft.com/office/drawing/2014/main" xmlns="" id="{51E09324-77AC-4B76-858A-36B2A2F1E7DA}"/>
              </a:ext>
            </a:extLst>
          </p:cNvPr>
          <p:cNvSpPr>
            <a:spLocks noGrp="1"/>
          </p:cNvSpPr>
          <p:nvPr>
            <p:ph type="body" sz="half" idx="2"/>
          </p:nvPr>
        </p:nvSpPr>
        <p:spPr/>
        <p:txBody>
          <a:bodyPr/>
          <a:lstStyle/>
          <a:p>
            <a:endParaRPr lang="ru-RU"/>
          </a:p>
        </p:txBody>
      </p:sp>
      <p:pic>
        <p:nvPicPr>
          <p:cNvPr id="5" name="Рисунок 4">
            <a:extLst>
              <a:ext uri="{FF2B5EF4-FFF2-40B4-BE49-F238E27FC236}">
                <a16:creationId xmlns:a16="http://schemas.microsoft.com/office/drawing/2014/main" xmlns="" id="{1C5A103E-191C-42A8-B3DB-9EE270CC3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736" y="1840853"/>
            <a:ext cx="5779085" cy="4334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a:extLst>
              <a:ext uri="{FF2B5EF4-FFF2-40B4-BE49-F238E27FC236}">
                <a16:creationId xmlns:a16="http://schemas.microsoft.com/office/drawing/2014/main" xmlns="" id="{646C7FBA-528C-41E5-BB24-B50A00697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58" y="1026697"/>
            <a:ext cx="5579744" cy="4184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a:extLst>
              <a:ext uri="{FF2B5EF4-FFF2-40B4-BE49-F238E27FC236}">
                <a16:creationId xmlns:a16="http://schemas.microsoft.com/office/drawing/2014/main" xmlns="" id="{AF68C4F7-7556-48FB-8EA1-8A6E0E83CC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00" y="150637"/>
            <a:ext cx="1359321" cy="1359321"/>
          </a:xfrm>
          <a:prstGeom prst="ellipse">
            <a:avLst/>
          </a:prstGeom>
          <a:ln>
            <a:noFill/>
          </a:ln>
          <a:effectLst>
            <a:softEdge rad="112500"/>
          </a:effectLst>
        </p:spPr>
      </p:pic>
      <p:sp>
        <p:nvSpPr>
          <p:cNvPr id="9" name="Title 5">
            <a:extLst>
              <a:ext uri="{FF2B5EF4-FFF2-40B4-BE49-F238E27FC236}">
                <a16:creationId xmlns:a16="http://schemas.microsoft.com/office/drawing/2014/main" xmlns="" id="{471CC518-0C54-4C3B-AF94-03DC96565E4E}"/>
              </a:ext>
            </a:extLst>
          </p:cNvPr>
          <p:cNvSpPr>
            <a:spLocks noGrp="1"/>
          </p:cNvSpPr>
          <p:nvPr>
            <p:ph type="title"/>
          </p:nvPr>
        </p:nvSpPr>
        <p:spPr>
          <a:xfrm>
            <a:off x="-280247" y="327524"/>
            <a:ext cx="11131550" cy="522287"/>
          </a:xfrm>
        </p:spPr>
        <p:txBody>
          <a:bodyPr/>
          <a:lstStyle/>
          <a:p>
            <a:pPr algn="ctr"/>
            <a:r>
              <a:rPr lang="ru-RU" sz="2933" b="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Сотрудничество с учреждениями культуры</a:t>
            </a:r>
            <a:endParaRPr lang="en-US" sz="2933" b="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0326753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Текст 1">
            <a:extLst>
              <a:ext uri="{FF2B5EF4-FFF2-40B4-BE49-F238E27FC236}">
                <a16:creationId xmlns:a16="http://schemas.microsoft.com/office/drawing/2014/main" xmlns="" id="{C1FFD37A-741F-445A-99A2-6E43684296E7}"/>
              </a:ext>
            </a:extLst>
          </p:cNvPr>
          <p:cNvSpPr>
            <a:spLocks noGrp="1"/>
          </p:cNvSpPr>
          <p:nvPr>
            <p:ph type="body" sz="half" idx="2"/>
          </p:nvPr>
        </p:nvSpPr>
        <p:spPr/>
        <p:txBody>
          <a:bodyPr/>
          <a:lstStyle/>
          <a:p>
            <a:endParaRPr lang="ru-RU"/>
          </a:p>
        </p:txBody>
      </p:sp>
      <p:pic>
        <p:nvPicPr>
          <p:cNvPr id="5" name="Рисунок 4">
            <a:extLst>
              <a:ext uri="{FF2B5EF4-FFF2-40B4-BE49-F238E27FC236}">
                <a16:creationId xmlns:a16="http://schemas.microsoft.com/office/drawing/2014/main" xmlns="" id="{FD490178-71AE-416D-B834-AC9215C46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00" y="3315912"/>
            <a:ext cx="4350333" cy="3262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a:extLst>
              <a:ext uri="{FF2B5EF4-FFF2-40B4-BE49-F238E27FC236}">
                <a16:creationId xmlns:a16="http://schemas.microsoft.com/office/drawing/2014/main" xmlns="" id="{4E3F8A5D-05FA-4420-8962-CD43DF75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85" y="194360"/>
            <a:ext cx="3714361" cy="2785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a:extLst>
              <a:ext uri="{FF2B5EF4-FFF2-40B4-BE49-F238E27FC236}">
                <a16:creationId xmlns:a16="http://schemas.microsoft.com/office/drawing/2014/main" xmlns="" id="{BF75FBB6-5F02-4EAA-A02F-79690479E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679" y="0"/>
            <a:ext cx="1359321" cy="1359321"/>
          </a:xfrm>
          <a:prstGeom prst="ellipse">
            <a:avLst/>
          </a:prstGeom>
          <a:ln>
            <a:noFill/>
          </a:ln>
          <a:effectLst>
            <a:softEdge rad="112500"/>
          </a:effectLst>
        </p:spPr>
      </p:pic>
      <p:sp>
        <p:nvSpPr>
          <p:cNvPr id="11" name="Title 5">
            <a:extLst>
              <a:ext uri="{FF2B5EF4-FFF2-40B4-BE49-F238E27FC236}">
                <a16:creationId xmlns:a16="http://schemas.microsoft.com/office/drawing/2014/main" xmlns="" id="{518F0EAA-2B00-4E9F-9CFF-37E81D61D027}"/>
              </a:ext>
            </a:extLst>
          </p:cNvPr>
          <p:cNvSpPr>
            <a:spLocks noGrp="1"/>
          </p:cNvSpPr>
          <p:nvPr>
            <p:ph type="title"/>
          </p:nvPr>
        </p:nvSpPr>
        <p:spPr>
          <a:xfrm>
            <a:off x="3326515" y="430375"/>
            <a:ext cx="8339305" cy="522287"/>
          </a:xfrm>
        </p:spPr>
        <p:txBody>
          <a:bodyPr>
            <a:normAutofit/>
          </a:bodyPr>
          <a:lstStyle/>
          <a:p>
            <a:pPr algn="ctr"/>
            <a:r>
              <a:rPr lang="ru-RU" sz="2400" b="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Сотрудничество с учреждениями культуры</a:t>
            </a:r>
            <a:endParaRPr lang="en-US" sz="2400" b="1">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6A781869-57DC-41F5-B659-1D7CAAD5C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000" y="1587246"/>
            <a:ext cx="6289820" cy="47173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69311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AC21C3C8-820E-4AD0-A225-84C5915BB0DF}"/>
              </a:ext>
            </a:extLst>
          </p:cNvPr>
          <p:cNvSpPr>
            <a:spLocks noGrp="1"/>
          </p:cNvSpPr>
          <p:nvPr>
            <p:ph type="title"/>
          </p:nvPr>
        </p:nvSpPr>
        <p:spPr>
          <a:xfrm>
            <a:off x="1395484" y="545633"/>
            <a:ext cx="10515599" cy="813367"/>
          </a:xfrm>
        </p:spPr>
        <p:txBody>
          <a:bodyPr>
            <a:normAutofit fontScale="90000"/>
          </a:bodyPr>
          <a:lstStyle/>
          <a:p>
            <a:pPr algn="ctr"/>
            <a:r>
              <a:rPr lang="ru-RU">
                <a:solidFill>
                  <a:schemeClr val="tx2">
                    <a:lumMod val="75000"/>
                  </a:schemeClr>
                </a:solidFill>
                <a:latin typeface="Times New Roman" panose="02020603050405020304" pitchFamily="18" charset="0"/>
                <a:cs typeface="Times New Roman" panose="02020603050405020304" pitchFamily="18" charset="0"/>
              </a:rPr>
              <a:t>Тематические педагогические советы (2023-2024 уч. год)</a:t>
            </a:r>
          </a:p>
        </p:txBody>
      </p:sp>
      <p:sp>
        <p:nvSpPr>
          <p:cNvPr id="3" name="Текст 2">
            <a:extLst>
              <a:ext uri="{FF2B5EF4-FFF2-40B4-BE49-F238E27FC236}">
                <a16:creationId xmlns:a16="http://schemas.microsoft.com/office/drawing/2014/main" xmlns="" id="{3DF0BA81-2E00-4380-8E80-62BD5E395C4D}"/>
              </a:ext>
            </a:extLst>
          </p:cNvPr>
          <p:cNvSpPr>
            <a:spLocks noGrp="1"/>
          </p:cNvSpPr>
          <p:nvPr>
            <p:ph type="body" sz="quarter" idx="14"/>
          </p:nvPr>
        </p:nvSpPr>
        <p:spPr>
          <a:xfrm>
            <a:off x="741000" y="1533289"/>
            <a:ext cx="10444163" cy="4953367"/>
          </a:xfrm>
        </p:spPr>
        <p:txBody>
          <a:bodyPr>
            <a:normAutofit fontScale="92500" lnSpcReduction="10000"/>
          </a:bodyPr>
          <a:lstStyle/>
          <a:p>
            <a:pPr algn="ctr"/>
            <a:r>
              <a:rPr lang="ru-RU" b="1" i="1">
                <a:latin typeface="Times New Roman" panose="02020603050405020304" pitchFamily="18" charset="0"/>
                <a:cs typeface="Times New Roman" panose="02020603050405020304" pitchFamily="18" charset="0"/>
              </a:rPr>
              <a:t>Педагогический совет № 1 </a:t>
            </a:r>
            <a:br>
              <a:rPr lang="ru-RU" i="1">
                <a:latin typeface="Times New Roman" panose="02020603050405020304" pitchFamily="18" charset="0"/>
                <a:cs typeface="Times New Roman" panose="02020603050405020304" pitchFamily="18" charset="0"/>
              </a:rPr>
            </a:br>
            <a:r>
              <a:rPr lang="ru-RU" sz="2400" b="1" i="1">
                <a:solidFill>
                  <a:schemeClr val="tx1"/>
                </a:solidFill>
                <a:latin typeface="Times New Roman" panose="02020603050405020304" pitchFamily="18" charset="0"/>
                <a:cs typeface="Times New Roman" panose="02020603050405020304" pitchFamily="18" charset="0"/>
              </a:rPr>
              <a:t>«Способы совершенствования системы поддержки педагогических кадров: каждый нуждается в наставнике»</a:t>
            </a:r>
          </a:p>
          <a:p>
            <a:pPr algn="ctr"/>
            <a:r>
              <a:rPr lang="ru-RU" b="1" i="1">
                <a:latin typeface="Times New Roman" panose="02020603050405020304" pitchFamily="18" charset="0"/>
                <a:cs typeface="Times New Roman" panose="02020603050405020304" pitchFamily="18" charset="0"/>
              </a:rPr>
              <a:t>Педагогический совет № 2</a:t>
            </a:r>
            <a:br>
              <a:rPr lang="ru-RU" i="1">
                <a:latin typeface="Times New Roman" panose="02020603050405020304" pitchFamily="18" charset="0"/>
                <a:cs typeface="Times New Roman" panose="02020603050405020304" pitchFamily="18" charset="0"/>
              </a:rPr>
            </a:br>
            <a:r>
              <a:rPr lang="ru-RU" b="1" i="1">
                <a:solidFill>
                  <a:schemeClr val="tx1"/>
                </a:solidFill>
                <a:latin typeface="Times New Roman" panose="02020603050405020304" pitchFamily="18" charset="0"/>
                <a:cs typeface="Times New Roman" panose="02020603050405020304" pitchFamily="18" charset="0"/>
              </a:rPr>
              <a:t>«</a:t>
            </a:r>
            <a:r>
              <a:rPr lang="ru-RU" sz="2600" b="1" i="1">
                <a:solidFill>
                  <a:schemeClr val="tx1"/>
                </a:solidFill>
                <a:latin typeface="Times New Roman" panose="02020603050405020304" pitchFamily="18" charset="0"/>
                <a:cs typeface="Times New Roman" panose="02020603050405020304" pitchFamily="18" charset="0"/>
              </a:rPr>
              <a:t>Качество образования как основной показатель работы школы»</a:t>
            </a:r>
            <a:r>
              <a:rPr lang="ru-RU" b="1" i="1">
                <a:solidFill>
                  <a:schemeClr val="tx1"/>
                </a:solidFill>
                <a:latin typeface="Times New Roman" panose="02020603050405020304" pitchFamily="18" charset="0"/>
                <a:cs typeface="Times New Roman" panose="02020603050405020304" pitchFamily="18" charset="0"/>
              </a:rPr>
              <a:t> </a:t>
            </a:r>
          </a:p>
          <a:p>
            <a:pPr algn="ctr"/>
            <a:r>
              <a:rPr lang="ru-RU" b="1" i="1">
                <a:latin typeface="Times New Roman" panose="02020603050405020304" pitchFamily="18" charset="0"/>
                <a:cs typeface="Times New Roman" panose="02020603050405020304" pitchFamily="18" charset="0"/>
              </a:rPr>
              <a:t>Педагогический совет № 3</a:t>
            </a:r>
            <a:br>
              <a:rPr lang="ru-RU" i="1">
                <a:latin typeface="Times New Roman" panose="02020603050405020304" pitchFamily="18" charset="0"/>
                <a:cs typeface="Times New Roman" panose="02020603050405020304" pitchFamily="18" charset="0"/>
              </a:rPr>
            </a:br>
            <a:r>
              <a:rPr lang="ru-RU" sz="2600" b="1" i="1">
                <a:solidFill>
                  <a:schemeClr val="tx1"/>
                </a:solidFill>
                <a:latin typeface="Times New Roman" panose="02020603050405020304" pitchFamily="18" charset="0"/>
                <a:cs typeface="Times New Roman" panose="02020603050405020304" pitchFamily="18" charset="0"/>
              </a:rPr>
              <a:t>«Развитие профессиональных компетенций педагогов»</a:t>
            </a:r>
          </a:p>
          <a:p>
            <a:pPr algn="ctr"/>
            <a:r>
              <a:rPr lang="ru-RU" b="1" i="1">
                <a:latin typeface="Times New Roman" panose="02020603050405020304" pitchFamily="18" charset="0"/>
                <a:cs typeface="Times New Roman" panose="02020603050405020304" pitchFamily="18" charset="0"/>
              </a:rPr>
              <a:t>Педагогический совет № 4</a:t>
            </a:r>
            <a:br>
              <a:rPr lang="ru-RU" i="1">
                <a:latin typeface="Times New Roman" panose="02020603050405020304" pitchFamily="18" charset="0"/>
                <a:cs typeface="Times New Roman" panose="02020603050405020304" pitchFamily="18" charset="0"/>
              </a:rPr>
            </a:br>
            <a:r>
              <a:rPr lang="ru-RU" sz="2600" b="1" i="1">
                <a:solidFill>
                  <a:schemeClr val="tx1"/>
                </a:solidFill>
                <a:latin typeface="Times New Roman" panose="02020603050405020304" pitchFamily="18" charset="0"/>
                <a:cs typeface="Times New Roman" panose="02020603050405020304" pitchFamily="18" charset="0"/>
              </a:rPr>
              <a:t>«Воспитание в современной школе: от программы к конкретным действиям» </a:t>
            </a:r>
          </a:p>
          <a:p>
            <a:pPr algn="ctr"/>
            <a:r>
              <a:rPr lang="ru-RU" b="1" i="1">
                <a:latin typeface="Times New Roman" panose="02020603050405020304" pitchFamily="18" charset="0"/>
                <a:cs typeface="Times New Roman" panose="02020603050405020304" pitchFamily="18" charset="0"/>
              </a:rPr>
              <a:t>Педагогический совет № 5</a:t>
            </a:r>
            <a:br>
              <a:rPr lang="ru-RU" i="1">
                <a:latin typeface="Times New Roman" panose="02020603050405020304" pitchFamily="18" charset="0"/>
                <a:cs typeface="Times New Roman" panose="02020603050405020304" pitchFamily="18" charset="0"/>
              </a:rPr>
            </a:br>
            <a:r>
              <a:rPr lang="ru-RU" sz="2600" b="1" i="1">
                <a:solidFill>
                  <a:schemeClr val="tx1"/>
                </a:solidFill>
                <a:latin typeface="Times New Roman" panose="02020603050405020304" pitchFamily="18" charset="0"/>
                <a:cs typeface="Times New Roman" panose="02020603050405020304" pitchFamily="18" charset="0"/>
              </a:rPr>
              <a:t>«Методический марафон: лучшие практики </a:t>
            </a:r>
          </a:p>
          <a:p>
            <a:pPr algn="ctr"/>
            <a:r>
              <a:rPr lang="ru-RU" sz="2600" b="1" i="1">
                <a:solidFill>
                  <a:schemeClr val="tx1"/>
                </a:solidFill>
                <a:latin typeface="Times New Roman" panose="02020603050405020304" pitchFamily="18" charset="0"/>
                <a:cs typeface="Times New Roman" panose="02020603050405020304" pitchFamily="18" charset="0"/>
              </a:rPr>
              <a:t>2023-2024 учебного года» </a:t>
            </a:r>
            <a:endParaRPr lang="ru-RU" sz="2600" i="1">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F4C81913-FE7A-48FC-9E7B-47244E991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4" y="349484"/>
            <a:ext cx="1359321" cy="1359321"/>
          </a:xfrm>
          <a:prstGeom prst="ellipse">
            <a:avLst/>
          </a:prstGeom>
          <a:ln>
            <a:noFill/>
          </a:ln>
          <a:effectLst>
            <a:softEdge rad="112500"/>
          </a:effectLst>
        </p:spPr>
      </p:pic>
    </p:spTree>
    <p:extLst>
      <p:ext uri="{BB962C8B-B14F-4D97-AF65-F5344CB8AC3E}">
        <p14:creationId xmlns:p14="http://schemas.microsoft.com/office/powerpoint/2010/main" val="715077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B21EDC28-B52D-461A-B62B-271F56361785}"/>
              </a:ext>
            </a:extLst>
          </p:cNvPr>
          <p:cNvSpPr>
            <a:spLocks noGrp="1"/>
          </p:cNvSpPr>
          <p:nvPr>
            <p:ph type="title"/>
          </p:nvPr>
        </p:nvSpPr>
        <p:spPr/>
        <p:txBody>
          <a:bodyPr>
            <a:normAutofit/>
          </a:bodyPr>
          <a:lstStyle/>
          <a:p>
            <a:pPr algn="ctr"/>
            <a:r>
              <a:rPr lang="ru-RU" sz="4000">
                <a:latin typeface="Times New Roman" panose="02020603050405020304" pitchFamily="18" charset="0"/>
                <a:cs typeface="Times New Roman" panose="02020603050405020304" pitchFamily="18" charset="0"/>
              </a:rPr>
              <a:t>МОЛОДЫЕ ПЕДАГОГИ</a:t>
            </a:r>
          </a:p>
        </p:txBody>
      </p:sp>
      <p:sp>
        <p:nvSpPr>
          <p:cNvPr id="3" name="Текст 2">
            <a:extLst>
              <a:ext uri="{FF2B5EF4-FFF2-40B4-BE49-F238E27FC236}">
                <a16:creationId xmlns:a16="http://schemas.microsoft.com/office/drawing/2014/main" xmlns="" id="{E45A490E-83EC-47BE-AEEB-9DC07A5C7094}"/>
              </a:ext>
            </a:extLst>
          </p:cNvPr>
          <p:cNvSpPr>
            <a:spLocks noGrp="1"/>
          </p:cNvSpPr>
          <p:nvPr>
            <p:ph type="body" sz="quarter" idx="14"/>
          </p:nvPr>
        </p:nvSpPr>
        <p:spPr>
          <a:noFill/>
        </p:spPr>
        <p:txBody>
          <a:bodyPr/>
          <a:lstStyle/>
          <a:p>
            <a:pPr algn="ctr"/>
            <a:r>
              <a:rPr lang="ru-RU">
                <a:solidFill>
                  <a:schemeClr val="tx2">
                    <a:lumMod val="75000"/>
                  </a:schemeClr>
                </a:solidFill>
                <a:latin typeface="Times New Roman" panose="02020603050405020304" pitchFamily="18" charset="0"/>
                <a:cs typeface="Times New Roman" panose="02020603050405020304" pitchFamily="18" charset="0"/>
              </a:rPr>
              <a:t>В 2023-2024 учебном году в школе работает 9 молодых специалистов. </a:t>
            </a:r>
          </a:p>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a:p>
            <a:pPr algn="ctr"/>
            <a:r>
              <a:rPr lang="ru-RU">
                <a:solidFill>
                  <a:schemeClr val="tx2">
                    <a:lumMod val="75000"/>
                  </a:schemeClr>
                </a:solidFill>
                <a:latin typeface="Times New Roman" panose="02020603050405020304" pitchFamily="18" charset="0"/>
                <a:cs typeface="Times New Roman" panose="02020603050405020304" pitchFamily="18" charset="0"/>
              </a:rPr>
              <a:t>Адаптация в трудовом коллективе осуществляется через </a:t>
            </a:r>
          </a:p>
          <a:p>
            <a:pPr algn="ctr"/>
            <a:r>
              <a:rPr lang="ru-RU" b="1">
                <a:solidFill>
                  <a:schemeClr val="tx2">
                    <a:lumMod val="75000"/>
                  </a:schemeClr>
                </a:solidFill>
                <a:latin typeface="Times New Roman" panose="02020603050405020304" pitchFamily="18" charset="0"/>
                <a:cs typeface="Times New Roman" panose="02020603050405020304" pitchFamily="18" charset="0"/>
              </a:rPr>
              <a:t>ресурс наставничества «Педагогический дуэт» </a:t>
            </a:r>
          </a:p>
          <a:p>
            <a:pPr algn="ctr"/>
            <a:r>
              <a:rPr lang="ru-RU">
                <a:solidFill>
                  <a:schemeClr val="tx2">
                    <a:lumMod val="75000"/>
                  </a:schemeClr>
                </a:solidFill>
                <a:latin typeface="Times New Roman" panose="02020603050405020304" pitchFamily="18" charset="0"/>
                <a:cs typeface="Times New Roman" panose="02020603050405020304" pitchFamily="18" charset="0"/>
              </a:rPr>
              <a:t>и работу </a:t>
            </a:r>
            <a:r>
              <a:rPr lang="ru-RU" b="1">
                <a:solidFill>
                  <a:schemeClr val="tx2">
                    <a:lumMod val="75000"/>
                  </a:schemeClr>
                </a:solidFill>
                <a:latin typeface="Times New Roman" panose="02020603050405020304" pitchFamily="18" charset="0"/>
                <a:cs typeface="Times New Roman" panose="02020603050405020304" pitchFamily="18" charset="0"/>
              </a:rPr>
              <a:t>Школы молодого учителя. </a:t>
            </a:r>
          </a:p>
          <a:p>
            <a:endParaRPr lang="ru-RU"/>
          </a:p>
        </p:txBody>
      </p:sp>
      <p:pic>
        <p:nvPicPr>
          <p:cNvPr id="4" name="Рисунок 3">
            <a:extLst>
              <a:ext uri="{FF2B5EF4-FFF2-40B4-BE49-F238E27FC236}">
                <a16:creationId xmlns:a16="http://schemas.microsoft.com/office/drawing/2014/main" xmlns="" id="{E2EE6405-5D57-4534-9EF6-98E446C3B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4" y="349484"/>
            <a:ext cx="1359321" cy="1359321"/>
          </a:xfrm>
          <a:prstGeom prst="ellipse">
            <a:avLst/>
          </a:prstGeom>
          <a:ln>
            <a:noFill/>
          </a:ln>
          <a:effectLst>
            <a:softEdge rad="112500"/>
          </a:effectLst>
        </p:spPr>
      </p:pic>
    </p:spTree>
    <p:extLst>
      <p:ext uri="{BB962C8B-B14F-4D97-AF65-F5344CB8AC3E}">
        <p14:creationId xmlns:p14="http://schemas.microsoft.com/office/powerpoint/2010/main" val="3455728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Текст 11">
            <a:extLst>
              <a:ext uri="{FF2B5EF4-FFF2-40B4-BE49-F238E27FC236}">
                <a16:creationId xmlns:a16="http://schemas.microsoft.com/office/drawing/2014/main" xmlns="" id="{7D973365-E85A-4643-9099-CDA91C94844A}"/>
              </a:ext>
            </a:extLst>
          </p:cNvPr>
          <p:cNvSpPr>
            <a:spLocks noGrp="1"/>
          </p:cNvSpPr>
          <p:nvPr>
            <p:ph type="body" sz="quarter" idx="10"/>
          </p:nvPr>
        </p:nvSpPr>
        <p:spPr>
          <a:xfrm>
            <a:off x="808037" y="1010238"/>
            <a:ext cx="10664825" cy="584775"/>
          </a:xfrm>
        </p:spPr>
        <p:txBody>
          <a:bodyPr>
            <a:normAutofit/>
          </a:bodyPr>
          <a:lstStyle/>
          <a:p>
            <a:pPr algn="ctr"/>
            <a:r>
              <a:rPr lang="ru-RU" sz="2000">
                <a:solidFill>
                  <a:schemeClr val="accent1"/>
                </a:solidFill>
                <a:latin typeface="Times New Roman" panose="02020603050405020304" pitchFamily="18" charset="0"/>
                <a:cs typeface="Times New Roman" panose="02020603050405020304" pitchFamily="18" charset="0"/>
              </a:rPr>
              <a:t>В 2023-2024 учебном году учителями работают 4 выпускницы школы различных лет</a:t>
            </a:r>
            <a:endParaRPr lang="en-US" sz="2000">
              <a:solidFill>
                <a:schemeClr val="accent1"/>
              </a:solidFill>
              <a:latin typeface="Times New Roman" panose="02020603050405020304" pitchFamily="18" charset="0"/>
              <a:cs typeface="Times New Roman" panose="02020603050405020304" pitchFamily="18" charset="0"/>
            </a:endParaRPr>
          </a:p>
        </p:txBody>
      </p:sp>
      <p:sp>
        <p:nvSpPr>
          <p:cNvPr id="11" name="Заголовок 10">
            <a:extLst>
              <a:ext uri="{FF2B5EF4-FFF2-40B4-BE49-F238E27FC236}">
                <a16:creationId xmlns:a16="http://schemas.microsoft.com/office/drawing/2014/main" xmlns="" id="{38022A2A-50B5-4871-A59F-ABCA1427D715}"/>
              </a:ext>
            </a:extLst>
          </p:cNvPr>
          <p:cNvSpPr>
            <a:spLocks noGrp="1"/>
          </p:cNvSpPr>
          <p:nvPr>
            <p:ph type="title"/>
          </p:nvPr>
        </p:nvSpPr>
        <p:spPr/>
        <p:txBody>
          <a:bodyPr/>
          <a:lstStyle/>
          <a:p>
            <a:pPr algn="ctr"/>
            <a:r>
              <a:rPr lang="ru-RU" b="1">
                <a:solidFill>
                  <a:schemeClr val="accent1"/>
                </a:solidFill>
                <a:latin typeface="Times New Roman" panose="02020603050405020304" pitchFamily="18" charset="0"/>
                <a:cs typeface="Times New Roman" panose="02020603050405020304" pitchFamily="18" charset="0"/>
              </a:rPr>
              <a:t>Растим свои кадры</a:t>
            </a:r>
            <a:endParaRPr lang="ru-RU" b="1">
              <a:solidFill>
                <a:schemeClr val="tx2"/>
              </a:solidFill>
              <a:latin typeface="Times New Roman" panose="02020603050405020304" pitchFamily="18" charset="0"/>
              <a:cs typeface="Times New Roman" panose="02020603050405020304" pitchFamily="18" charset="0"/>
            </a:endParaRPr>
          </a:p>
        </p:txBody>
      </p:sp>
      <p:sp>
        <p:nvSpPr>
          <p:cNvPr id="42" name="Прямоугольник 41">
            <a:extLst>
              <a:ext uri="{FF2B5EF4-FFF2-40B4-BE49-F238E27FC236}">
                <a16:creationId xmlns:a16="http://schemas.microsoft.com/office/drawing/2014/main" xmlns="" id="{9E73FA07-4361-4E74-B66C-6278CCCB1973}"/>
              </a:ext>
            </a:extLst>
          </p:cNvPr>
          <p:cNvSpPr/>
          <p:nvPr/>
        </p:nvSpPr>
        <p:spPr>
          <a:xfrm>
            <a:off x="785813" y="5555374"/>
            <a:ext cx="2131806" cy="584775"/>
          </a:xfrm>
          <a:prstGeom prst="rect">
            <a:avLst/>
          </a:prstGeom>
        </p:spPr>
        <p:txBody>
          <a:bodyPr wrap="square">
            <a:spAutoFit/>
          </a:bodyPr>
          <a:lstStyle/>
          <a:p>
            <a:pPr algn="ctr"/>
            <a:r>
              <a:rPr lang="ru-RU" sz="1600">
                <a:solidFill>
                  <a:schemeClr val="bg1"/>
                </a:solidFill>
              </a:rPr>
              <a:t>учитель </a:t>
            </a:r>
          </a:p>
          <a:p>
            <a:pPr algn="ctr"/>
            <a:r>
              <a:rPr lang="ru-RU" sz="1600">
                <a:solidFill>
                  <a:schemeClr val="bg1"/>
                </a:solidFill>
              </a:rPr>
              <a:t>иностранного языка</a:t>
            </a:r>
          </a:p>
        </p:txBody>
      </p:sp>
      <p:sp>
        <p:nvSpPr>
          <p:cNvPr id="43" name="Прямоугольник 42">
            <a:extLst>
              <a:ext uri="{FF2B5EF4-FFF2-40B4-BE49-F238E27FC236}">
                <a16:creationId xmlns:a16="http://schemas.microsoft.com/office/drawing/2014/main" xmlns="" id="{7FF278AC-357B-45F0-A87E-A0217D1A8341}"/>
              </a:ext>
            </a:extLst>
          </p:cNvPr>
          <p:cNvSpPr/>
          <p:nvPr/>
        </p:nvSpPr>
        <p:spPr>
          <a:xfrm>
            <a:off x="3777321" y="5600142"/>
            <a:ext cx="2131806" cy="584775"/>
          </a:xfrm>
          <a:prstGeom prst="rect">
            <a:avLst/>
          </a:prstGeom>
        </p:spPr>
        <p:txBody>
          <a:bodyPr wrap="square">
            <a:spAutoFit/>
          </a:bodyPr>
          <a:lstStyle/>
          <a:p>
            <a:pPr algn="ctr"/>
            <a:r>
              <a:rPr lang="ru-RU" sz="1600">
                <a:solidFill>
                  <a:schemeClr val="bg1"/>
                </a:solidFill>
              </a:rPr>
              <a:t>учитель </a:t>
            </a:r>
          </a:p>
          <a:p>
            <a:pPr algn="ctr"/>
            <a:r>
              <a:rPr lang="ru-RU" sz="1600">
                <a:solidFill>
                  <a:schemeClr val="bg1"/>
                </a:solidFill>
              </a:rPr>
              <a:t>начальных классов</a:t>
            </a:r>
          </a:p>
        </p:txBody>
      </p:sp>
      <p:sp>
        <p:nvSpPr>
          <p:cNvPr id="46" name="Прямоугольник 45">
            <a:extLst>
              <a:ext uri="{FF2B5EF4-FFF2-40B4-BE49-F238E27FC236}">
                <a16:creationId xmlns:a16="http://schemas.microsoft.com/office/drawing/2014/main" xmlns="" id="{ADDE2B39-C36E-4B1B-A689-3ADEC7FDF28F}"/>
              </a:ext>
            </a:extLst>
          </p:cNvPr>
          <p:cNvSpPr/>
          <p:nvPr/>
        </p:nvSpPr>
        <p:spPr>
          <a:xfrm>
            <a:off x="490694" y="4911675"/>
            <a:ext cx="2768046" cy="646331"/>
          </a:xfrm>
          <a:prstGeom prst="rect">
            <a:avLst/>
          </a:prstGeom>
        </p:spPr>
        <p:txBody>
          <a:bodyPr wrap="square">
            <a:spAutoFit/>
          </a:bodyPr>
          <a:lstStyle/>
          <a:p>
            <a:pPr algn="ctr"/>
            <a:r>
              <a:rPr lang="ru-RU" b="1" i="1" err="1">
                <a:solidFill>
                  <a:schemeClr val="accent3"/>
                </a:solidFill>
                <a:latin typeface="Times New Roman" panose="02020603050405020304" pitchFamily="18" charset="0"/>
                <a:cs typeface="Times New Roman" panose="02020603050405020304" pitchFamily="18" charset="0"/>
              </a:rPr>
              <a:t>Гертнер </a:t>
            </a:r>
          </a:p>
          <a:p>
            <a:pPr algn="ctr"/>
            <a:r>
              <a:rPr lang="ru-RU" b="1" i="1">
                <a:solidFill>
                  <a:schemeClr val="accent3"/>
                </a:solidFill>
                <a:latin typeface="Times New Roman" panose="02020603050405020304" pitchFamily="18" charset="0"/>
                <a:cs typeface="Times New Roman" panose="02020603050405020304" pitchFamily="18" charset="0"/>
              </a:rPr>
              <a:t>Елизавета Евгеньевна</a:t>
            </a:r>
            <a:endParaRPr lang="ru-RU" sz="1600" b="1" i="1">
              <a:solidFill>
                <a:schemeClr val="accent3"/>
              </a:solidFill>
              <a:latin typeface="Times New Roman" panose="02020603050405020304" pitchFamily="18" charset="0"/>
              <a:cs typeface="Times New Roman" panose="02020603050405020304" pitchFamily="18" charset="0"/>
            </a:endParaRPr>
          </a:p>
        </p:txBody>
      </p:sp>
      <p:sp>
        <p:nvSpPr>
          <p:cNvPr id="47" name="Прямоугольник 46">
            <a:extLst>
              <a:ext uri="{FF2B5EF4-FFF2-40B4-BE49-F238E27FC236}">
                <a16:creationId xmlns:a16="http://schemas.microsoft.com/office/drawing/2014/main" xmlns="" id="{936EB56D-AB85-434B-BAEA-FCD0142C947B}"/>
              </a:ext>
            </a:extLst>
          </p:cNvPr>
          <p:cNvSpPr/>
          <p:nvPr/>
        </p:nvSpPr>
        <p:spPr>
          <a:xfrm>
            <a:off x="3413800" y="4883618"/>
            <a:ext cx="2768046" cy="646331"/>
          </a:xfrm>
          <a:prstGeom prst="rect">
            <a:avLst/>
          </a:prstGeom>
        </p:spPr>
        <p:txBody>
          <a:bodyPr wrap="square">
            <a:spAutoFit/>
          </a:bodyPr>
          <a:lstStyle/>
          <a:p>
            <a:pPr algn="ctr"/>
            <a:r>
              <a:rPr lang="ru-RU" b="1" i="1">
                <a:solidFill>
                  <a:schemeClr val="accent3"/>
                </a:solidFill>
                <a:latin typeface="Times New Roman" panose="02020603050405020304" pitchFamily="18" charset="0"/>
                <a:cs typeface="Times New Roman" panose="02020603050405020304" pitchFamily="18" charset="0"/>
              </a:rPr>
              <a:t>Новикова</a:t>
            </a:r>
          </a:p>
          <a:p>
            <a:pPr algn="ctr"/>
            <a:r>
              <a:rPr lang="ru-RU" b="1" i="1">
                <a:solidFill>
                  <a:schemeClr val="accent3"/>
                </a:solidFill>
                <a:latin typeface="Times New Roman" panose="02020603050405020304" pitchFamily="18" charset="0"/>
                <a:cs typeface="Times New Roman" panose="02020603050405020304" pitchFamily="18" charset="0"/>
              </a:rPr>
              <a:t> Евгения Эдуардовна</a:t>
            </a:r>
          </a:p>
        </p:txBody>
      </p:sp>
      <p:sp>
        <p:nvSpPr>
          <p:cNvPr id="48" name="Прямоугольник 47">
            <a:extLst>
              <a:ext uri="{FF2B5EF4-FFF2-40B4-BE49-F238E27FC236}">
                <a16:creationId xmlns:a16="http://schemas.microsoft.com/office/drawing/2014/main" xmlns="" id="{4C38E51C-B552-4C6E-A550-CF582333E1AB}"/>
              </a:ext>
            </a:extLst>
          </p:cNvPr>
          <p:cNvSpPr/>
          <p:nvPr/>
        </p:nvSpPr>
        <p:spPr>
          <a:xfrm>
            <a:off x="6336906" y="4911675"/>
            <a:ext cx="2768046" cy="646331"/>
          </a:xfrm>
          <a:prstGeom prst="rect">
            <a:avLst/>
          </a:prstGeom>
        </p:spPr>
        <p:txBody>
          <a:bodyPr wrap="square">
            <a:spAutoFit/>
          </a:bodyPr>
          <a:lstStyle/>
          <a:p>
            <a:pPr algn="ctr"/>
            <a:r>
              <a:rPr lang="ru-RU" b="1" i="1" err="1">
                <a:solidFill>
                  <a:schemeClr val="accent3"/>
                </a:solidFill>
                <a:latin typeface="Times New Roman" panose="02020603050405020304" pitchFamily="18" charset="0"/>
                <a:cs typeface="Times New Roman" panose="02020603050405020304" pitchFamily="18" charset="0"/>
              </a:rPr>
              <a:t>Казмина </a:t>
            </a:r>
          </a:p>
          <a:p>
            <a:pPr algn="ctr"/>
            <a:r>
              <a:rPr lang="ru-RU" b="1" i="1">
                <a:solidFill>
                  <a:schemeClr val="accent3"/>
                </a:solidFill>
                <a:latin typeface="Times New Roman" panose="02020603050405020304" pitchFamily="18" charset="0"/>
                <a:cs typeface="Times New Roman" panose="02020603050405020304" pitchFamily="18" charset="0"/>
              </a:rPr>
              <a:t>Алина </a:t>
            </a:r>
            <a:r>
              <a:rPr lang="ru-RU" sz="1600" b="1" i="1">
                <a:solidFill>
                  <a:schemeClr val="accent3"/>
                </a:solidFill>
                <a:latin typeface="Times New Roman" panose="02020603050405020304" pitchFamily="18" charset="0"/>
                <a:cs typeface="Times New Roman" panose="02020603050405020304" pitchFamily="18" charset="0"/>
              </a:rPr>
              <a:t>Владиславовна</a:t>
            </a:r>
          </a:p>
        </p:txBody>
      </p:sp>
      <p:sp>
        <p:nvSpPr>
          <p:cNvPr id="49" name="Прямоугольник 48">
            <a:extLst>
              <a:ext uri="{FF2B5EF4-FFF2-40B4-BE49-F238E27FC236}">
                <a16:creationId xmlns:a16="http://schemas.microsoft.com/office/drawing/2014/main" xmlns="" id="{73851BC0-4FDB-494E-9942-759A53C71C31}"/>
              </a:ext>
            </a:extLst>
          </p:cNvPr>
          <p:cNvSpPr/>
          <p:nvPr/>
        </p:nvSpPr>
        <p:spPr>
          <a:xfrm>
            <a:off x="9260012" y="4895295"/>
            <a:ext cx="2768046" cy="646331"/>
          </a:xfrm>
          <a:prstGeom prst="rect">
            <a:avLst/>
          </a:prstGeom>
        </p:spPr>
        <p:txBody>
          <a:bodyPr wrap="square">
            <a:spAutoFit/>
          </a:bodyPr>
          <a:lstStyle/>
          <a:p>
            <a:pPr algn="ctr"/>
            <a:r>
              <a:rPr lang="ru-RU" b="1" i="1">
                <a:solidFill>
                  <a:schemeClr val="accent3"/>
                </a:solidFill>
                <a:latin typeface="Times New Roman" panose="02020603050405020304" pitchFamily="18" charset="0"/>
                <a:cs typeface="Times New Roman" panose="02020603050405020304" pitchFamily="18" charset="0"/>
              </a:rPr>
              <a:t>Алехина</a:t>
            </a:r>
          </a:p>
          <a:p>
            <a:pPr algn="ctr"/>
            <a:r>
              <a:rPr lang="ru-RU" b="1" i="1">
                <a:solidFill>
                  <a:schemeClr val="accent3"/>
                </a:solidFill>
                <a:latin typeface="Times New Roman" panose="02020603050405020304" pitchFamily="18" charset="0"/>
                <a:cs typeface="Times New Roman" panose="02020603050405020304" pitchFamily="18" charset="0"/>
              </a:rPr>
              <a:t>Кристина Андреевна</a:t>
            </a:r>
          </a:p>
        </p:txBody>
      </p:sp>
      <p:sp>
        <p:nvSpPr>
          <p:cNvPr id="16" name="Прямоугольник 15">
            <a:extLst>
              <a:ext uri="{FF2B5EF4-FFF2-40B4-BE49-F238E27FC236}">
                <a16:creationId xmlns:a16="http://schemas.microsoft.com/office/drawing/2014/main" xmlns="" id="{A5963415-4078-409A-A159-9242534064A7}"/>
              </a:ext>
            </a:extLst>
          </p:cNvPr>
          <p:cNvSpPr/>
          <p:nvPr/>
        </p:nvSpPr>
        <p:spPr>
          <a:xfrm>
            <a:off x="6689361" y="5565756"/>
            <a:ext cx="2131806" cy="584775"/>
          </a:xfrm>
          <a:prstGeom prst="rect">
            <a:avLst/>
          </a:prstGeom>
        </p:spPr>
        <p:txBody>
          <a:bodyPr wrap="square">
            <a:spAutoFit/>
          </a:bodyPr>
          <a:lstStyle/>
          <a:p>
            <a:pPr algn="ctr"/>
            <a:r>
              <a:rPr lang="ru-RU" sz="1600">
                <a:solidFill>
                  <a:schemeClr val="bg1"/>
                </a:solidFill>
              </a:rPr>
              <a:t>учитель </a:t>
            </a:r>
          </a:p>
          <a:p>
            <a:pPr algn="ctr"/>
            <a:r>
              <a:rPr lang="ru-RU" sz="1600">
                <a:solidFill>
                  <a:schemeClr val="bg1"/>
                </a:solidFill>
              </a:rPr>
              <a:t>иностранного языка</a:t>
            </a:r>
          </a:p>
        </p:txBody>
      </p:sp>
      <p:sp>
        <p:nvSpPr>
          <p:cNvPr id="17" name="Прямоугольник 16">
            <a:extLst>
              <a:ext uri="{FF2B5EF4-FFF2-40B4-BE49-F238E27FC236}">
                <a16:creationId xmlns:a16="http://schemas.microsoft.com/office/drawing/2014/main" xmlns="" id="{171CA4F6-3539-4D8A-BD89-2A340BB83B8C}"/>
              </a:ext>
            </a:extLst>
          </p:cNvPr>
          <p:cNvSpPr/>
          <p:nvPr/>
        </p:nvSpPr>
        <p:spPr>
          <a:xfrm>
            <a:off x="9511373" y="5565756"/>
            <a:ext cx="2131806" cy="584775"/>
          </a:xfrm>
          <a:prstGeom prst="rect">
            <a:avLst/>
          </a:prstGeom>
        </p:spPr>
        <p:txBody>
          <a:bodyPr wrap="square">
            <a:spAutoFit/>
          </a:bodyPr>
          <a:lstStyle/>
          <a:p>
            <a:pPr algn="ctr"/>
            <a:r>
              <a:rPr lang="ru-RU" sz="1600">
                <a:solidFill>
                  <a:schemeClr val="bg1"/>
                </a:solidFill>
              </a:rPr>
              <a:t>учитель </a:t>
            </a:r>
          </a:p>
          <a:p>
            <a:pPr algn="ctr"/>
            <a:r>
              <a:rPr lang="ru-RU" sz="1600">
                <a:solidFill>
                  <a:schemeClr val="bg1"/>
                </a:solidFill>
              </a:rPr>
              <a:t>иностранного языка</a:t>
            </a:r>
          </a:p>
        </p:txBody>
      </p:sp>
      <p:pic>
        <p:nvPicPr>
          <p:cNvPr id="3" name="Рисунок 2">
            <a:extLst>
              <a:ext uri="{FF2B5EF4-FFF2-40B4-BE49-F238E27FC236}">
                <a16:creationId xmlns:a16="http://schemas.microsoft.com/office/drawing/2014/main" xmlns="" id="{E832DFF8-EA32-41A4-BD26-3CD90DD27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96" y="1575396"/>
            <a:ext cx="2160001" cy="3055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a:extLst>
              <a:ext uri="{FF2B5EF4-FFF2-40B4-BE49-F238E27FC236}">
                <a16:creationId xmlns:a16="http://schemas.microsoft.com/office/drawing/2014/main" xmlns="" id="{6359B645-3321-44D2-AAEB-8598B7991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503" y="1595013"/>
            <a:ext cx="2162450" cy="305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a:extLst>
              <a:ext uri="{FF2B5EF4-FFF2-40B4-BE49-F238E27FC236}">
                <a16:creationId xmlns:a16="http://schemas.microsoft.com/office/drawing/2014/main" xmlns="" id="{9AD054B8-F194-4736-A3E9-60FC1B0D5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699" y="1575396"/>
            <a:ext cx="2263468" cy="320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a:extLst>
              <a:ext uri="{FF2B5EF4-FFF2-40B4-BE49-F238E27FC236}">
                <a16:creationId xmlns:a16="http://schemas.microsoft.com/office/drawing/2014/main" xmlns="" id="{B2D72B06-BA9F-4B7F-AAE2-496073DD7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1373" y="1590083"/>
            <a:ext cx="2264322" cy="3202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Рисунок 25">
            <a:extLst>
              <a:ext uri="{FF2B5EF4-FFF2-40B4-BE49-F238E27FC236}">
                <a16:creationId xmlns:a16="http://schemas.microsoft.com/office/drawing/2014/main" xmlns="" id="{5D4E012D-42D5-427F-9882-4138A3958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52" y="0"/>
            <a:ext cx="1359321" cy="1359321"/>
          </a:xfrm>
          <a:prstGeom prst="ellipse">
            <a:avLst/>
          </a:prstGeom>
          <a:ln>
            <a:noFill/>
          </a:ln>
          <a:effectLst>
            <a:softEdge rad="112500"/>
          </a:effectLst>
        </p:spPr>
      </p:pic>
    </p:spTree>
    <p:extLst>
      <p:ext uri="{BB962C8B-B14F-4D97-AF65-F5344CB8AC3E}">
        <p14:creationId xmlns:p14="http://schemas.microsoft.com/office/powerpoint/2010/main" val="3817356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335EA9F3-FC0E-46B9-B730-BE68C2EC52D2}"/>
              </a:ext>
            </a:extLst>
          </p:cNvPr>
          <p:cNvSpPr>
            <a:spLocks noGrp="1"/>
          </p:cNvSpPr>
          <p:nvPr>
            <p:ph type="title"/>
          </p:nvPr>
        </p:nvSpPr>
        <p:spPr>
          <a:xfrm>
            <a:off x="972395" y="349484"/>
            <a:ext cx="10515599" cy="723875"/>
          </a:xfrm>
        </p:spPr>
        <p:txBody>
          <a:bodyPr>
            <a:normAutofit/>
          </a:bodyPr>
          <a:lstStyle/>
          <a:p>
            <a:pPr algn="ctr"/>
            <a:r>
              <a:rPr lang="ru-RU" sz="3200" i="1">
                <a:latin typeface="Times New Roman" panose="02020603050405020304" pitchFamily="18" charset="0"/>
                <a:cs typeface="Times New Roman" panose="02020603050405020304" pitchFamily="18" charset="0"/>
              </a:rPr>
              <a:t>Школа молодого педагога</a:t>
            </a:r>
          </a:p>
        </p:txBody>
      </p:sp>
      <p:sp>
        <p:nvSpPr>
          <p:cNvPr id="3" name="Текст 2">
            <a:extLst>
              <a:ext uri="{FF2B5EF4-FFF2-40B4-BE49-F238E27FC236}">
                <a16:creationId xmlns:a16="http://schemas.microsoft.com/office/drawing/2014/main" xmlns="" id="{05113D55-7678-4C45-8887-CAA6E560037C}"/>
              </a:ext>
            </a:extLst>
          </p:cNvPr>
          <p:cNvSpPr>
            <a:spLocks noGrp="1"/>
          </p:cNvSpPr>
          <p:nvPr>
            <p:ph type="body" sz="quarter" idx="14"/>
          </p:nvPr>
        </p:nvSpPr>
        <p:spPr>
          <a:xfrm>
            <a:off x="651000" y="1671462"/>
            <a:ext cx="11107800" cy="4679300"/>
          </a:xfrm>
        </p:spPr>
        <p:txBody>
          <a:bodyPr>
            <a:normAutofit/>
          </a:bodyPr>
          <a:lstStyle/>
          <a:p>
            <a:pPr algn="ctr"/>
            <a:r>
              <a:rPr lang="ru-RU" b="1" i="1">
                <a:latin typeface="Times New Roman" panose="02020603050405020304" pitchFamily="18" charset="0"/>
                <a:cs typeface="Times New Roman" panose="02020603050405020304" pitchFamily="18" charset="0"/>
              </a:rPr>
              <a:t>Цель «Школы молодого учителя»:</a:t>
            </a:r>
            <a:endParaRPr lang="ru-RU" b="1">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ü"/>
            </a:pPr>
            <a:r>
              <a:rPr lang="ru-RU">
                <a:solidFill>
                  <a:schemeClr val="tx1"/>
                </a:solidFill>
                <a:latin typeface="Times New Roman" panose="02020603050405020304" pitchFamily="18" charset="0"/>
                <a:cs typeface="Times New Roman" panose="02020603050405020304" pitchFamily="18" charset="0"/>
              </a:rPr>
              <a:t>Проектирование образовательного пространства развития профессиональных компетенций молодых специалистов.</a:t>
            </a:r>
          </a:p>
          <a:p>
            <a:pPr marL="457200" indent="-457200" algn="ctr">
              <a:buFont typeface="Wingdings" panose="05000000000000000000" pitchFamily="2" charset="2"/>
              <a:buChar char="ü"/>
            </a:pPr>
            <a:r>
              <a:rPr lang="ru-RU">
                <a:solidFill>
                  <a:schemeClr val="tx1"/>
                </a:solidFill>
                <a:latin typeface="Times New Roman" panose="02020603050405020304" pitchFamily="18" charset="0"/>
                <a:cs typeface="Times New Roman" panose="02020603050405020304" pitchFamily="18" charset="0"/>
              </a:rPr>
              <a:t>Содействие повышению профессионального уровня, развитию творческого потенциала учителя, совершенствованию мастерства, вооружению методикой и технологией обучения, влюбить его в наше дело.</a:t>
            </a:r>
          </a:p>
          <a:p>
            <a:endParaRPr lang="ru-RU"/>
          </a:p>
        </p:txBody>
      </p:sp>
      <p:pic>
        <p:nvPicPr>
          <p:cNvPr id="4" name="Рисунок 3">
            <a:extLst>
              <a:ext uri="{FF2B5EF4-FFF2-40B4-BE49-F238E27FC236}">
                <a16:creationId xmlns:a16="http://schemas.microsoft.com/office/drawing/2014/main" xmlns="" id="{F8EED9E0-4491-47B4-811C-AF0C008B9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4" y="349484"/>
            <a:ext cx="1359321" cy="1359321"/>
          </a:xfrm>
          <a:prstGeom prst="ellipse">
            <a:avLst/>
          </a:prstGeom>
          <a:ln>
            <a:noFill/>
          </a:ln>
          <a:effectLst>
            <a:softEdge rad="112500"/>
          </a:effectLst>
        </p:spPr>
      </p:pic>
    </p:spTree>
    <p:extLst>
      <p:ext uri="{BB962C8B-B14F-4D97-AF65-F5344CB8AC3E}">
        <p14:creationId xmlns:p14="http://schemas.microsoft.com/office/powerpoint/2010/main" val="47874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Текст 2">
            <a:extLst>
              <a:ext uri="{FF2B5EF4-FFF2-40B4-BE49-F238E27FC236}">
                <a16:creationId xmlns:a16="http://schemas.microsoft.com/office/drawing/2014/main" xmlns="" id="{1CDB55E4-FDE2-4FF9-9339-E79AA42028E7}"/>
              </a:ext>
            </a:extLst>
          </p:cNvPr>
          <p:cNvSpPr>
            <a:spLocks noGrp="1"/>
          </p:cNvSpPr>
          <p:nvPr>
            <p:ph type="body" sz="quarter" idx="14"/>
          </p:nvPr>
        </p:nvSpPr>
        <p:spPr>
          <a:xfrm>
            <a:off x="1551000" y="1007727"/>
            <a:ext cx="10530000" cy="5085000"/>
          </a:xfrm>
        </p:spPr>
        <p:txBody>
          <a:bodyPr/>
          <a:lstStyle/>
          <a:p>
            <a:r>
              <a:rPr lang="uk-UA" b="1" i="1" err="1"/>
              <a:t>Основные направления работы «Школы молодого учителя»:</a:t>
            </a:r>
          </a:p>
          <a:p>
            <a:endParaRPr lang="ru-RU" sz="2400"/>
          </a:p>
          <a:p>
            <a:pPr marL="800100" lvl="1" indent="-342900">
              <a:buFont typeface="Wingdings" panose="05000000000000000000" pitchFamily="2" charset="2"/>
              <a:buChar char="ü"/>
            </a:pPr>
            <a:r>
              <a:rPr lang="uk-UA" i="1" err="1">
                <a:latin typeface="Times New Roman" panose="02020603050405020304" pitchFamily="18" charset="0"/>
                <a:cs typeface="Times New Roman" panose="02020603050405020304" pitchFamily="18" charset="0"/>
              </a:rPr>
              <a:t>психологическая адаптация и реализация индивидуального творческого потенциала молодых учителей;</a:t>
            </a:r>
            <a:endParaRPr lang="ru-RU" sz="20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uk-UA" i="1" err="1">
                <a:latin typeface="Times New Roman" panose="02020603050405020304" pitchFamily="18" charset="0"/>
                <a:cs typeface="Times New Roman" panose="02020603050405020304" pitchFamily="18" charset="0"/>
              </a:rPr>
              <a:t>творческий рост и формирование педагогического мастерства;</a:t>
            </a:r>
            <a:endParaRPr lang="ru-RU" sz="20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uk-UA" i="1" err="1">
                <a:latin typeface="Times New Roman" panose="02020603050405020304" pitchFamily="18" charset="0"/>
                <a:cs typeface="Times New Roman" panose="02020603050405020304" pitchFamily="18" charset="0"/>
              </a:rPr>
              <a:t>планирование и организация работы по вопросам модернизации образовательного процесса; </a:t>
            </a:r>
            <a:endParaRPr lang="ru-RU" sz="20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uk-UA" i="1" err="1">
                <a:latin typeface="Times New Roman" panose="02020603050405020304" pitchFamily="18" charset="0"/>
                <a:cs typeface="Times New Roman" panose="02020603050405020304" pitchFamily="18" charset="0"/>
              </a:rPr>
              <a:t>внедрение передовых методов и технологий обучения;</a:t>
            </a:r>
            <a:endParaRPr lang="ru-RU" sz="2000">
              <a:latin typeface="Times New Roman" panose="02020603050405020304" pitchFamily="18" charset="0"/>
              <a:cs typeface="Times New Roman" panose="02020603050405020304" pitchFamily="18" charset="0"/>
            </a:endParaRPr>
          </a:p>
          <a:p>
            <a:endParaRPr lang="ru-RU"/>
          </a:p>
        </p:txBody>
      </p:sp>
      <p:pic>
        <p:nvPicPr>
          <p:cNvPr id="4" name="Рисунок 3">
            <a:extLst>
              <a:ext uri="{FF2B5EF4-FFF2-40B4-BE49-F238E27FC236}">
                <a16:creationId xmlns:a16="http://schemas.microsoft.com/office/drawing/2014/main" xmlns="" id="{98281197-B757-4212-B16F-5E71C54DA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0" y="639000"/>
            <a:ext cx="1359321" cy="1359321"/>
          </a:xfrm>
          <a:prstGeom prst="ellipse">
            <a:avLst/>
          </a:prstGeom>
          <a:ln>
            <a:noFill/>
          </a:ln>
          <a:effectLst>
            <a:softEdge rad="112500"/>
          </a:effectLst>
        </p:spPr>
      </p:pic>
    </p:spTree>
    <p:extLst>
      <p:ext uri="{BB962C8B-B14F-4D97-AF65-F5344CB8AC3E}">
        <p14:creationId xmlns:p14="http://schemas.microsoft.com/office/powerpoint/2010/main" val="3839537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0977E966-3A5F-49D1-8F16-600374F29DCA}"/>
              </a:ext>
            </a:extLst>
          </p:cNvPr>
          <p:cNvSpPr>
            <a:spLocks noGrp="1"/>
          </p:cNvSpPr>
          <p:nvPr>
            <p:ph type="title"/>
          </p:nvPr>
        </p:nvSpPr>
        <p:spPr>
          <a:xfrm>
            <a:off x="6366000" y="234288"/>
            <a:ext cx="6120001" cy="408875"/>
          </a:xfrm>
        </p:spPr>
        <p:txBody>
          <a:bodyPr>
            <a:normAutofit fontScale="90000"/>
          </a:bodyPr>
          <a:lstStyle/>
          <a:p>
            <a:pPr algn="ctr"/>
            <a:r>
              <a:rPr lang="ru-RU" sz="2400">
                <a:latin typeface="Times New Roman" panose="02020603050405020304" pitchFamily="18" charset="0"/>
                <a:cs typeface="Times New Roman" panose="02020603050405020304" pitchFamily="18" charset="0"/>
              </a:rPr>
              <a:t>Методическая система школы</a:t>
            </a:r>
          </a:p>
        </p:txBody>
      </p:sp>
      <p:pic>
        <p:nvPicPr>
          <p:cNvPr id="4" name="Рисунок 3">
            <a:extLst>
              <a:ext uri="{FF2B5EF4-FFF2-40B4-BE49-F238E27FC236}">
                <a16:creationId xmlns:a16="http://schemas.microsoft.com/office/drawing/2014/main" xmlns="" id="{E9B008F3-D794-4991-8A19-95F102887148}"/>
              </a:ext>
            </a:extLst>
          </p:cNvPr>
          <p:cNvPicPr>
            <a:picLocks noChangeAspect="1"/>
          </p:cNvPicPr>
          <p:nvPr/>
        </p:nvPicPr>
        <p:blipFill>
          <a:blip r:embed="rId3"/>
          <a:srcRect l="1923" t="5884" r="1923"/>
          <a:stretch>
            <a:fillRect/>
          </a:stretch>
        </p:blipFill>
        <p:spPr>
          <a:xfrm>
            <a:off x="1704496" y="643163"/>
            <a:ext cx="9000000" cy="6027364"/>
          </a:xfrm>
          <a:prstGeom prst="rect">
            <a:avLst/>
          </a:prstGeom>
        </p:spPr>
      </p:pic>
      <p:pic>
        <p:nvPicPr>
          <p:cNvPr id="5" name="Рисунок 4">
            <a:extLst>
              <a:ext uri="{FF2B5EF4-FFF2-40B4-BE49-F238E27FC236}">
                <a16:creationId xmlns:a16="http://schemas.microsoft.com/office/drawing/2014/main" xmlns="" id="{115B9880-BFFE-4B56-BA57-03C7BD180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69" y="438725"/>
            <a:ext cx="1306527" cy="1306527"/>
          </a:xfrm>
          <a:prstGeom prst="ellipse">
            <a:avLst/>
          </a:prstGeom>
          <a:ln>
            <a:noFill/>
          </a:ln>
          <a:effectLst>
            <a:softEdge rad="112500"/>
          </a:effectLst>
        </p:spPr>
      </p:pic>
    </p:spTree>
    <p:extLst>
      <p:ext uri="{BB962C8B-B14F-4D97-AF65-F5344CB8AC3E}">
        <p14:creationId xmlns:p14="http://schemas.microsoft.com/office/powerpoint/2010/main" val="1912296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0524B6B9-27D9-42A8-BBEB-B9064D8F69F0}"/>
              </a:ext>
            </a:extLst>
          </p:cNvPr>
          <p:cNvSpPr>
            <a:spLocks noGrp="1"/>
          </p:cNvSpPr>
          <p:nvPr>
            <p:ph type="title"/>
          </p:nvPr>
        </p:nvSpPr>
        <p:spPr>
          <a:xfrm>
            <a:off x="1511207" y="460127"/>
            <a:ext cx="10515599" cy="886383"/>
          </a:xfrm>
        </p:spPr>
        <p:txBody>
          <a:bodyPr>
            <a:normAutofit/>
          </a:bodyPr>
          <a:lstStyle/>
          <a:p>
            <a:pPr algn="ctr"/>
            <a:r>
              <a:rPr lang="ru-RU" sz="4000">
                <a:latin typeface="Times New Roman" panose="02020603050405020304" pitchFamily="18" charset="0"/>
                <a:cs typeface="Times New Roman" panose="02020603050405020304" pitchFamily="18" charset="0"/>
              </a:rPr>
              <a:t>Этапы работы «Школы молодого учителя»</a:t>
            </a:r>
          </a:p>
        </p:txBody>
      </p:sp>
      <p:pic>
        <p:nvPicPr>
          <p:cNvPr id="29" name="Рисунок 28">
            <a:extLst>
              <a:ext uri="{FF2B5EF4-FFF2-40B4-BE49-F238E27FC236}">
                <a16:creationId xmlns:a16="http://schemas.microsoft.com/office/drawing/2014/main" xmlns="" id="{E0793EDE-7E5A-49DA-AF80-DD56B2F6E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00" y="471031"/>
            <a:ext cx="1359321" cy="1359321"/>
          </a:xfrm>
          <a:prstGeom prst="ellipse">
            <a:avLst/>
          </a:prstGeom>
          <a:ln>
            <a:noFill/>
          </a:ln>
          <a:effectLst>
            <a:softEdge rad="112500"/>
          </a:effectLst>
        </p:spPr>
      </p:pic>
      <p:sp>
        <p:nvSpPr>
          <p:cNvPr id="30" name="Облачко с текстом: овальное 29">
            <a:extLst>
              <a:ext uri="{FF2B5EF4-FFF2-40B4-BE49-F238E27FC236}">
                <a16:creationId xmlns:a16="http://schemas.microsoft.com/office/drawing/2014/main" xmlns="" id="{BA4D2DEF-31BE-42CC-A6E7-4A43A6478EF0}"/>
              </a:ext>
            </a:extLst>
          </p:cNvPr>
          <p:cNvSpPr/>
          <p:nvPr/>
        </p:nvSpPr>
        <p:spPr>
          <a:xfrm>
            <a:off x="155770" y="2989010"/>
            <a:ext cx="2420117" cy="2110974"/>
          </a:xfrm>
          <a:prstGeom prst="wedgeEllipseCallou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chemeClr val="tx2">
                    <a:lumMod val="75000"/>
                  </a:schemeClr>
                </a:solidFill>
                <a:latin typeface="Times New Roman" panose="02020603050405020304" pitchFamily="18" charset="0"/>
                <a:cs typeface="Times New Roman" panose="02020603050405020304" pitchFamily="18" charset="0"/>
              </a:rPr>
              <a:t>1 этап</a:t>
            </a:r>
            <a:br>
              <a:rPr lang="ru-RU" b="1">
                <a:solidFill>
                  <a:schemeClr val="tx2">
                    <a:lumMod val="75000"/>
                  </a:schemeClr>
                </a:solidFill>
                <a:latin typeface="Times New Roman" panose="02020603050405020304" pitchFamily="18" charset="0"/>
                <a:cs typeface="Times New Roman" panose="02020603050405020304" pitchFamily="18" charset="0"/>
              </a:rPr>
            </a:br>
            <a:r>
              <a:rPr lang="ru-RU" b="1">
                <a:solidFill>
                  <a:schemeClr val="tx2">
                    <a:lumMod val="75000"/>
                  </a:schemeClr>
                </a:solidFill>
                <a:latin typeface="Times New Roman" panose="02020603050405020304" pitchFamily="18" charset="0"/>
                <a:cs typeface="Times New Roman" panose="02020603050405020304" pitchFamily="18" charset="0"/>
              </a:rPr>
              <a:t>Знакомство с молодым педагогом. Вхождение в профессию</a:t>
            </a:r>
            <a:endParaRPr lang="ru-RU"/>
          </a:p>
        </p:txBody>
      </p:sp>
      <p:cxnSp>
        <p:nvCxnSpPr>
          <p:cNvPr id="32" name="Прямая со стрелкой 31">
            <a:extLst>
              <a:ext uri="{FF2B5EF4-FFF2-40B4-BE49-F238E27FC236}">
                <a16:creationId xmlns:a16="http://schemas.microsoft.com/office/drawing/2014/main" xmlns="" id="{664E4BEF-603A-49C5-946D-64E1D87AFBFA}"/>
              </a:ext>
            </a:extLst>
          </p:cNvPr>
          <p:cNvCxnSpPr/>
          <p:nvPr/>
        </p:nvCxnSpPr>
        <p:spPr>
          <a:xfrm flipV="1">
            <a:off x="1650321" y="1866671"/>
            <a:ext cx="845679" cy="992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xmlns="" id="{B143FE09-E13B-4A40-8A9C-2959BE960417}"/>
              </a:ext>
            </a:extLst>
          </p:cNvPr>
          <p:cNvCxnSpPr/>
          <p:nvPr/>
        </p:nvCxnSpPr>
        <p:spPr>
          <a:xfrm flipV="1">
            <a:off x="2318137" y="2748516"/>
            <a:ext cx="1463221" cy="53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xmlns="" id="{BF397E02-C0E3-43AF-AC10-063C791623A3}"/>
              </a:ext>
            </a:extLst>
          </p:cNvPr>
          <p:cNvCxnSpPr/>
          <p:nvPr/>
        </p:nvCxnSpPr>
        <p:spPr>
          <a:xfrm flipV="1">
            <a:off x="2826894" y="3906601"/>
            <a:ext cx="1606950" cy="9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xmlns="" id="{B2FE7572-CC61-4D92-82DE-9833A7A59AC1}"/>
              </a:ext>
            </a:extLst>
          </p:cNvPr>
          <p:cNvCxnSpPr/>
          <p:nvPr/>
        </p:nvCxnSpPr>
        <p:spPr>
          <a:xfrm>
            <a:off x="2721170" y="4701234"/>
            <a:ext cx="1744459" cy="222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xmlns="" id="{F7B2045A-B46E-41E1-94CB-0E5C4701F753}"/>
              </a:ext>
            </a:extLst>
          </p:cNvPr>
          <p:cNvCxnSpPr/>
          <p:nvPr/>
        </p:nvCxnSpPr>
        <p:spPr>
          <a:xfrm>
            <a:off x="2263868" y="4982599"/>
            <a:ext cx="1626360" cy="1000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Прямоугольник: скругленные углы 39">
            <a:extLst>
              <a:ext uri="{FF2B5EF4-FFF2-40B4-BE49-F238E27FC236}">
                <a16:creationId xmlns:a16="http://schemas.microsoft.com/office/drawing/2014/main" xmlns="" id="{F1EE5975-3CD7-4C57-89C2-3804592CF83E}"/>
              </a:ext>
            </a:extLst>
          </p:cNvPr>
          <p:cNvSpPr/>
          <p:nvPr/>
        </p:nvSpPr>
        <p:spPr>
          <a:xfrm>
            <a:off x="2583935" y="1377121"/>
            <a:ext cx="2612586" cy="742769"/>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t>анкетирование, изучение нормативных документов</a:t>
            </a:r>
          </a:p>
        </p:txBody>
      </p:sp>
      <p:sp>
        <p:nvSpPr>
          <p:cNvPr id="44" name="Прямоугольник: скругленные углы 43">
            <a:extLst>
              <a:ext uri="{FF2B5EF4-FFF2-40B4-BE49-F238E27FC236}">
                <a16:creationId xmlns:a16="http://schemas.microsoft.com/office/drawing/2014/main" xmlns="" id="{FEB7F632-4D27-4B40-8BFD-90086A6B5F90}"/>
              </a:ext>
            </a:extLst>
          </p:cNvPr>
          <p:cNvSpPr/>
          <p:nvPr/>
        </p:nvSpPr>
        <p:spPr>
          <a:xfrm>
            <a:off x="3890228" y="2337257"/>
            <a:ext cx="3015772" cy="585137"/>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t>разработка и обсуждение планирования</a:t>
            </a:r>
          </a:p>
        </p:txBody>
      </p:sp>
      <p:sp>
        <p:nvSpPr>
          <p:cNvPr id="45" name="Прямоугольник: скругленные углы 44">
            <a:extLst>
              <a:ext uri="{FF2B5EF4-FFF2-40B4-BE49-F238E27FC236}">
                <a16:creationId xmlns:a16="http://schemas.microsoft.com/office/drawing/2014/main" xmlns="" id="{A77441ED-D3CB-4DD8-8D96-C8F5FB47CBB8}"/>
              </a:ext>
            </a:extLst>
          </p:cNvPr>
          <p:cNvSpPr/>
          <p:nvPr/>
        </p:nvSpPr>
        <p:spPr>
          <a:xfrm>
            <a:off x="4695912" y="3573975"/>
            <a:ext cx="2612586" cy="585137"/>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t>выбор темы самообразования</a:t>
            </a:r>
          </a:p>
        </p:txBody>
      </p:sp>
      <p:sp>
        <p:nvSpPr>
          <p:cNvPr id="46" name="Прямоугольник: скругленные углы 45">
            <a:extLst>
              <a:ext uri="{FF2B5EF4-FFF2-40B4-BE49-F238E27FC236}">
                <a16:creationId xmlns:a16="http://schemas.microsoft.com/office/drawing/2014/main" xmlns="" id="{0689F168-4369-4A4A-917F-265A74B17F58}"/>
              </a:ext>
            </a:extLst>
          </p:cNvPr>
          <p:cNvSpPr/>
          <p:nvPr/>
        </p:nvSpPr>
        <p:spPr>
          <a:xfrm>
            <a:off x="4072088" y="5868031"/>
            <a:ext cx="2612586" cy="585137"/>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t>определение форм взаимодействия</a:t>
            </a:r>
          </a:p>
        </p:txBody>
      </p:sp>
      <p:sp>
        <p:nvSpPr>
          <p:cNvPr id="47" name="Прямоугольник: скругленные углы 46">
            <a:extLst>
              <a:ext uri="{FF2B5EF4-FFF2-40B4-BE49-F238E27FC236}">
                <a16:creationId xmlns:a16="http://schemas.microsoft.com/office/drawing/2014/main" xmlns="" id="{D631F8D1-C0F0-4073-B992-A21C742477A4}"/>
              </a:ext>
            </a:extLst>
          </p:cNvPr>
          <p:cNvSpPr/>
          <p:nvPr/>
        </p:nvSpPr>
        <p:spPr>
          <a:xfrm>
            <a:off x="4527743" y="4679155"/>
            <a:ext cx="3560367" cy="801724"/>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t>ознакомление с навыками учебно-методической и справочной литературы</a:t>
            </a:r>
          </a:p>
        </p:txBody>
      </p:sp>
      <p:sp>
        <p:nvSpPr>
          <p:cNvPr id="48" name="Звезда: 6 точек 47">
            <a:extLst>
              <a:ext uri="{FF2B5EF4-FFF2-40B4-BE49-F238E27FC236}">
                <a16:creationId xmlns:a16="http://schemas.microsoft.com/office/drawing/2014/main" xmlns="" id="{5EC3A95E-881B-4E90-93C4-70AE3CA74B7B}"/>
              </a:ext>
            </a:extLst>
          </p:cNvPr>
          <p:cNvSpPr/>
          <p:nvPr/>
        </p:nvSpPr>
        <p:spPr>
          <a:xfrm>
            <a:off x="8752302" y="1649445"/>
            <a:ext cx="3015772" cy="3559110"/>
          </a:xfrm>
          <a:prstGeom prst="star6">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a:latin typeface="Times New Roman" panose="02020603050405020304" pitchFamily="18" charset="0"/>
                <a:cs typeface="Times New Roman" panose="02020603050405020304" pitchFamily="18" charset="0"/>
              </a:rPr>
              <a:t>Почему я стал учителем?</a:t>
            </a:r>
          </a:p>
        </p:txBody>
      </p:sp>
    </p:spTree>
    <p:extLst>
      <p:ext uri="{BB962C8B-B14F-4D97-AF65-F5344CB8AC3E}">
        <p14:creationId xmlns:p14="http://schemas.microsoft.com/office/powerpoint/2010/main" val="293077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57DF749D-9272-4D09-8E4B-D5D3862EB226}"/>
              </a:ext>
            </a:extLst>
          </p:cNvPr>
          <p:cNvSpPr>
            <a:spLocks noGrp="1"/>
          </p:cNvSpPr>
          <p:nvPr>
            <p:ph type="title"/>
          </p:nvPr>
        </p:nvSpPr>
        <p:spPr>
          <a:xfrm>
            <a:off x="2607000" y="643714"/>
            <a:ext cx="9585000" cy="495700"/>
          </a:xfrm>
        </p:spPr>
        <p:txBody>
          <a:bodyPr>
            <a:normAutofit fontScale="90000"/>
          </a:bodyPr>
          <a:lstStyle/>
          <a:p>
            <a:r>
              <a:rPr lang="ru-RU" sz="3600">
                <a:latin typeface="Times New Roman" panose="02020603050405020304" pitchFamily="18" charset="0"/>
                <a:cs typeface="Times New Roman" panose="02020603050405020304" pitchFamily="18" charset="0"/>
              </a:rPr>
              <a:t>Этапы работы «Школы молодого учителя»</a:t>
            </a:r>
            <a:endParaRPr lang="ru-RU" sz="3600"/>
          </a:p>
        </p:txBody>
      </p:sp>
      <p:pic>
        <p:nvPicPr>
          <p:cNvPr id="4" name="Рисунок 3">
            <a:extLst>
              <a:ext uri="{FF2B5EF4-FFF2-40B4-BE49-F238E27FC236}">
                <a16:creationId xmlns:a16="http://schemas.microsoft.com/office/drawing/2014/main" xmlns="" id="{41D443A4-FD79-4DF5-850A-852780573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60" y="332028"/>
            <a:ext cx="1359321" cy="1359321"/>
          </a:xfrm>
          <a:prstGeom prst="ellipse">
            <a:avLst/>
          </a:prstGeom>
          <a:ln>
            <a:noFill/>
          </a:ln>
          <a:effectLst>
            <a:softEdge rad="112500"/>
          </a:effectLst>
        </p:spPr>
      </p:pic>
      <p:graphicFrame>
        <p:nvGraphicFramePr>
          <p:cNvPr id="30" name="Схема 29">
            <a:extLst>
              <a:ext uri="{FF2B5EF4-FFF2-40B4-BE49-F238E27FC236}">
                <a16:creationId xmlns:a16="http://schemas.microsoft.com/office/drawing/2014/main" xmlns="" id="{41517FAF-28EF-4DA6-996E-A2884982D9E5}"/>
              </a:ext>
            </a:extLst>
          </p:cNvPr>
          <p:cNvGraphicFramePr/>
          <p:nvPr>
            <p:extLst>
              <p:ext uri="{D42A27DB-BD31-4B8C-83A1-F6EECF244321}">
                <p14:modId xmlns:p14="http://schemas.microsoft.com/office/powerpoint/2010/main" val="3075725921"/>
              </p:ext>
            </p:extLst>
          </p:nvPr>
        </p:nvGraphicFramePr>
        <p:xfrm>
          <a:off x="-159000" y="1224000"/>
          <a:ext cx="12015000" cy="5418667"/>
        </p:xfrm>
        <a:graphic>
          <a:graphicData uri="http://schemas.openxmlformats.org/drawingml/2006/diagram">
            <dgm:relIds xmlns:dgm="http://schemas.openxmlformats.org/drawingml/2006/diagram" r:dm="rId4" r:lo="rId5" r:qs="rId6" r:cs="rId7"/>
          </a:graphicData>
        </a:graphic>
      </p:graphicFrame>
      <p:sp>
        <p:nvSpPr>
          <p:cNvPr id="31" name="Облачко с текстом: овальное 30">
            <a:extLst>
              <a:ext uri="{FF2B5EF4-FFF2-40B4-BE49-F238E27FC236}">
                <a16:creationId xmlns:a16="http://schemas.microsoft.com/office/drawing/2014/main" xmlns="" id="{AF2DBBB3-66D3-4CC3-9F13-17A1A672BAA1}"/>
              </a:ext>
            </a:extLst>
          </p:cNvPr>
          <p:cNvSpPr/>
          <p:nvPr/>
        </p:nvSpPr>
        <p:spPr>
          <a:xfrm>
            <a:off x="233706" y="1865935"/>
            <a:ext cx="3150000" cy="2610000"/>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a:solidFill>
                  <a:schemeClr val="tx2">
                    <a:lumMod val="75000"/>
                  </a:schemeClr>
                </a:solidFill>
                <a:latin typeface="Times New Roman" panose="02020603050405020304" pitchFamily="18" charset="0"/>
                <a:cs typeface="Times New Roman" panose="02020603050405020304" pitchFamily="18" charset="0"/>
              </a:rPr>
              <a:t>2 этап</a:t>
            </a:r>
            <a:br>
              <a:rPr lang="ru-RU" sz="2400" b="1">
                <a:solidFill>
                  <a:schemeClr val="tx2">
                    <a:lumMod val="75000"/>
                  </a:schemeClr>
                </a:solidFill>
                <a:latin typeface="Times New Roman" panose="02020603050405020304" pitchFamily="18" charset="0"/>
                <a:cs typeface="Times New Roman" panose="02020603050405020304" pitchFamily="18" charset="0"/>
              </a:rPr>
            </a:br>
            <a:r>
              <a:rPr lang="ru-RU" sz="2400" b="1">
                <a:solidFill>
                  <a:schemeClr val="tx2">
                    <a:lumMod val="75000"/>
                  </a:schemeClr>
                </a:solidFill>
                <a:latin typeface="Times New Roman" panose="02020603050405020304" pitchFamily="18" charset="0"/>
                <a:cs typeface="Times New Roman" panose="02020603050405020304" pitchFamily="18" charset="0"/>
              </a:rPr>
              <a:t>Практический</a:t>
            </a:r>
          </a:p>
        </p:txBody>
      </p:sp>
    </p:spTree>
    <p:extLst>
      <p:ext uri="{BB962C8B-B14F-4D97-AF65-F5344CB8AC3E}">
        <p14:creationId xmlns:p14="http://schemas.microsoft.com/office/powerpoint/2010/main" val="3284771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Облачко с текстом: овальное 3">
            <a:extLst>
              <a:ext uri="{FF2B5EF4-FFF2-40B4-BE49-F238E27FC236}">
                <a16:creationId xmlns:a16="http://schemas.microsoft.com/office/drawing/2014/main" xmlns="" id="{64C47820-AD26-4156-98C8-3A63159178B0}"/>
              </a:ext>
            </a:extLst>
          </p:cNvPr>
          <p:cNvSpPr/>
          <p:nvPr/>
        </p:nvSpPr>
        <p:spPr>
          <a:xfrm>
            <a:off x="838200" y="2484000"/>
            <a:ext cx="2917800" cy="2430000"/>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a:solidFill>
                  <a:schemeClr val="tx2">
                    <a:lumMod val="75000"/>
                  </a:schemeClr>
                </a:solidFill>
                <a:latin typeface="Times New Roman" panose="02020603050405020304" pitchFamily="18" charset="0"/>
                <a:cs typeface="Times New Roman" panose="02020603050405020304" pitchFamily="18" charset="0"/>
              </a:rPr>
              <a:t>3 этап</a:t>
            </a:r>
            <a:br>
              <a:rPr lang="ru-RU" sz="2400" b="1">
                <a:solidFill>
                  <a:schemeClr val="tx2">
                    <a:lumMod val="75000"/>
                  </a:schemeClr>
                </a:solidFill>
                <a:latin typeface="Times New Roman" panose="02020603050405020304" pitchFamily="18" charset="0"/>
                <a:cs typeface="Times New Roman" panose="02020603050405020304" pitchFamily="18" charset="0"/>
              </a:rPr>
            </a:br>
            <a:r>
              <a:rPr lang="ru-RU" sz="2400" b="1">
                <a:solidFill>
                  <a:schemeClr val="tx2">
                    <a:lumMod val="75000"/>
                  </a:schemeClr>
                </a:solidFill>
                <a:latin typeface="Times New Roman" panose="02020603050405020304" pitchFamily="18" charset="0"/>
                <a:cs typeface="Times New Roman" panose="02020603050405020304" pitchFamily="18" charset="0"/>
              </a:rPr>
              <a:t>«Линия горизонта»</a:t>
            </a:r>
          </a:p>
        </p:txBody>
      </p:sp>
      <p:pic>
        <p:nvPicPr>
          <p:cNvPr id="5" name="Рисунок 4">
            <a:extLst>
              <a:ext uri="{FF2B5EF4-FFF2-40B4-BE49-F238E27FC236}">
                <a16:creationId xmlns:a16="http://schemas.microsoft.com/office/drawing/2014/main" xmlns="" id="{D5876256-BA47-4198-B1D7-350099751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79" y="331367"/>
            <a:ext cx="1359321" cy="1359321"/>
          </a:xfrm>
          <a:prstGeom prst="ellipse">
            <a:avLst/>
          </a:prstGeom>
          <a:ln>
            <a:noFill/>
          </a:ln>
          <a:effectLst>
            <a:softEdge rad="112500"/>
          </a:effectLst>
        </p:spPr>
      </p:pic>
      <p:sp>
        <p:nvSpPr>
          <p:cNvPr id="6" name="Заголовок 1">
            <a:extLst>
              <a:ext uri="{FF2B5EF4-FFF2-40B4-BE49-F238E27FC236}">
                <a16:creationId xmlns:a16="http://schemas.microsoft.com/office/drawing/2014/main" xmlns="" id="{03E639AE-B54B-4CFB-872E-FF33BFDBE44C}"/>
              </a:ext>
            </a:extLst>
          </p:cNvPr>
          <p:cNvSpPr>
            <a:spLocks noGrp="1"/>
          </p:cNvSpPr>
          <p:nvPr>
            <p:ph type="title"/>
          </p:nvPr>
        </p:nvSpPr>
        <p:spPr>
          <a:xfrm>
            <a:off x="2128980" y="365125"/>
            <a:ext cx="9224819" cy="1325563"/>
          </a:xfrm>
        </p:spPr>
        <p:txBody>
          <a:bodyPr>
            <a:normAutofit/>
          </a:bodyPr>
          <a:lstStyle/>
          <a:p>
            <a:pPr algn="ctr"/>
            <a:r>
              <a:rPr lang="ru-RU" sz="3200">
                <a:latin typeface="Times New Roman" panose="02020603050405020304" pitchFamily="18" charset="0"/>
                <a:cs typeface="Times New Roman" panose="02020603050405020304" pitchFamily="18" charset="0"/>
              </a:rPr>
              <a:t>Этапы работы «Школы молодого учителя»</a:t>
            </a:r>
            <a:endParaRPr lang="ru-RU" sz="3200"/>
          </a:p>
        </p:txBody>
      </p:sp>
      <p:graphicFrame>
        <p:nvGraphicFramePr>
          <p:cNvPr id="8" name="Схема 7">
            <a:extLst>
              <a:ext uri="{FF2B5EF4-FFF2-40B4-BE49-F238E27FC236}">
                <a16:creationId xmlns:a16="http://schemas.microsoft.com/office/drawing/2014/main" xmlns="" id="{6AF7FDFF-B9C5-4D92-BD09-954F66041F97}"/>
              </a:ext>
            </a:extLst>
          </p:cNvPr>
          <p:cNvGraphicFramePr/>
          <p:nvPr>
            <p:extLst>
              <p:ext uri="{D42A27DB-BD31-4B8C-83A1-F6EECF244321}">
                <p14:modId xmlns:p14="http://schemas.microsoft.com/office/powerpoint/2010/main" val="13404116"/>
              </p:ext>
            </p:extLst>
          </p:nvPr>
        </p:nvGraphicFramePr>
        <p:xfrm>
          <a:off x="3752374" y="1055843"/>
          <a:ext cx="8128000" cy="5418667"/>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455680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3">
            <a:extLst>
              <a:ext uri="{FF2B5EF4-FFF2-40B4-BE49-F238E27FC236}">
                <a16:creationId xmlns:a16="http://schemas.microsoft.com/office/drawing/2014/main" xmlns="" id="{E7FA61EC-A26E-481D-990E-18FA83265193}"/>
              </a:ext>
            </a:extLst>
          </p:cNvPr>
          <p:cNvSpPr>
            <a:spLocks noGrp="1"/>
          </p:cNvSpPr>
          <p:nvPr>
            <p:ph type="title"/>
          </p:nvPr>
        </p:nvSpPr>
        <p:spPr/>
        <p:txBody>
          <a:bodyPr>
            <a:normAutofit/>
          </a:bodyPr>
          <a:lstStyle/>
          <a:p>
            <a:pPr algn="ctr"/>
            <a:r>
              <a:rPr lang="ru-RU" sz="3200" b="1">
                <a:solidFill>
                  <a:schemeClr val="tx2">
                    <a:lumMod val="75000"/>
                  </a:schemeClr>
                </a:solidFill>
                <a:latin typeface="Times New Roman" panose="02020603050405020304" pitchFamily="18" charset="0"/>
                <a:cs typeface="Times New Roman" panose="02020603050405020304" pitchFamily="18" charset="0"/>
              </a:rPr>
              <a:t>РАБОТА МЕТОДИЧЕСКИХ КАФЕДР</a:t>
            </a:r>
          </a:p>
        </p:txBody>
      </p:sp>
      <p:sp>
        <p:nvSpPr>
          <p:cNvPr id="7" name="Куб 11">
            <a:extLst>
              <a:ext uri="{FF2B5EF4-FFF2-40B4-BE49-F238E27FC236}">
                <a16:creationId xmlns:a16="http://schemas.microsoft.com/office/drawing/2014/main" xmlns="" id="{5CFDA01E-AED2-4D06-9BB9-83E0B5FC109C}"/>
              </a:ext>
            </a:extLst>
          </p:cNvPr>
          <p:cNvSpPr>
            <a:spLocks noChangeArrowheads="1"/>
          </p:cNvSpPr>
          <p:nvPr/>
        </p:nvSpPr>
        <p:spPr bwMode="auto">
          <a:xfrm>
            <a:off x="531993" y="2330445"/>
            <a:ext cx="2012885" cy="1888260"/>
          </a:xfrm>
          <a:prstGeom prst="cube">
            <a:avLst>
              <a:gd name="adj" fmla="val 25000"/>
            </a:avLst>
          </a:prstGeom>
          <a:solidFill>
            <a:schemeClr val="tx2">
              <a:lumMod val="40000"/>
              <a:lumOff val="60000"/>
            </a:schemeClr>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Calibri" panose="020f0502020204030204" pitchFamily="34"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Кафедра естественно-научных дисциплин</a:t>
            </a:r>
          </a:p>
          <a:p>
            <a:pPr algn="ctr" defTabSz="1219170" eaLnBrk="0" fontAlgn="base" hangingPunct="0">
              <a:spcBef>
                <a:spcPct val="0"/>
              </a:spcBef>
              <a:spcAft>
                <a:spcPct val="0"/>
              </a:spcAft>
            </a:pPr>
            <a:endParaRPr lang="ru-RU" altLang="ru-RU" sz="2400">
              <a:latin typeface="Arial" panose="020b0604020202020204" pitchFamily="34" charset="0"/>
            </a:endParaRPr>
          </a:p>
        </p:txBody>
      </p:sp>
      <p:sp>
        <p:nvSpPr>
          <p:cNvPr id="16" name="Куб 16">
            <a:extLst>
              <a:ext uri="{FF2B5EF4-FFF2-40B4-BE49-F238E27FC236}">
                <a16:creationId xmlns:a16="http://schemas.microsoft.com/office/drawing/2014/main" xmlns="" id="{A7E394DE-3342-450B-8BAF-D96D5B80E644}"/>
              </a:ext>
            </a:extLst>
          </p:cNvPr>
          <p:cNvSpPr>
            <a:spLocks noChangeArrowheads="1"/>
          </p:cNvSpPr>
          <p:nvPr/>
        </p:nvSpPr>
        <p:spPr bwMode="auto">
          <a:xfrm>
            <a:off x="9146231" y="4308803"/>
            <a:ext cx="2204595" cy="1996040"/>
          </a:xfrm>
          <a:prstGeom prst="cube">
            <a:avLst>
              <a:gd name="adj" fmla="val 25000"/>
            </a:avLst>
          </a:prstGeom>
          <a:solidFill>
            <a:srgbClr val="FFC000"/>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Times New Roman" panose="02020603050405020304" pitchFamily="18" charset="0"/>
              <a:cs typeface="Times New Roman" panose="02020603050405020304" pitchFamily="18"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Кафедра иностранных языков</a:t>
            </a:r>
          </a:p>
          <a:p>
            <a:pPr algn="ctr" defTabSz="1219170" eaLnBrk="0" fontAlgn="base" hangingPunct="0">
              <a:spcBef>
                <a:spcPct val="0"/>
              </a:spcBef>
              <a:spcAft>
                <a:spcPct val="0"/>
              </a:spcAft>
            </a:pPr>
            <a:endParaRPr lang="ru-RU" altLang="ru-RU" sz="2400">
              <a:latin typeface="Arial" panose="020b0604020202020204" pitchFamily="34" charset="0"/>
            </a:endParaRPr>
          </a:p>
        </p:txBody>
      </p:sp>
      <p:sp>
        <p:nvSpPr>
          <p:cNvPr id="17" name="Куб 16">
            <a:extLst>
              <a:ext uri="{FF2B5EF4-FFF2-40B4-BE49-F238E27FC236}">
                <a16:creationId xmlns:a16="http://schemas.microsoft.com/office/drawing/2014/main" xmlns="" id="{E5F30583-545C-4915-B0EA-C07394941532}"/>
              </a:ext>
            </a:extLst>
          </p:cNvPr>
          <p:cNvSpPr>
            <a:spLocks noChangeArrowheads="1"/>
          </p:cNvSpPr>
          <p:nvPr/>
        </p:nvSpPr>
        <p:spPr bwMode="auto">
          <a:xfrm>
            <a:off x="6328977" y="1977705"/>
            <a:ext cx="1925675" cy="1792841"/>
          </a:xfrm>
          <a:prstGeom prst="cube">
            <a:avLst>
              <a:gd name="adj" fmla="val 25000"/>
            </a:avLst>
          </a:prstGeom>
          <a:solidFill>
            <a:schemeClr val="accent3">
              <a:lumMod val="40000"/>
              <a:lumOff val="60000"/>
            </a:schemeClr>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Calibri" panose="020f0502020204030204" pitchFamily="34"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Кафедра филологии</a:t>
            </a:r>
          </a:p>
          <a:p>
            <a:pPr algn="ctr" defTabSz="1219170" eaLnBrk="0" fontAlgn="base" hangingPunct="0">
              <a:spcBef>
                <a:spcPct val="0"/>
              </a:spcBef>
              <a:spcAft>
                <a:spcPct val="0"/>
              </a:spcAft>
            </a:pPr>
            <a:endParaRPr lang="ru-RU" altLang="ru-RU" sz="2400">
              <a:latin typeface="Arial" panose="020b0604020202020204" pitchFamily="34" charset="0"/>
            </a:endParaRPr>
          </a:p>
        </p:txBody>
      </p:sp>
      <p:sp>
        <p:nvSpPr>
          <p:cNvPr id="18" name="Куб 16">
            <a:extLst>
              <a:ext uri="{FF2B5EF4-FFF2-40B4-BE49-F238E27FC236}">
                <a16:creationId xmlns:a16="http://schemas.microsoft.com/office/drawing/2014/main" xmlns="" id="{76349BAB-F1B3-4B3F-8240-467C5AEA57F0}"/>
              </a:ext>
            </a:extLst>
          </p:cNvPr>
          <p:cNvSpPr>
            <a:spLocks noChangeArrowheads="1"/>
          </p:cNvSpPr>
          <p:nvPr/>
        </p:nvSpPr>
        <p:spPr bwMode="auto">
          <a:xfrm>
            <a:off x="6392357" y="4604616"/>
            <a:ext cx="1925675" cy="1888259"/>
          </a:xfrm>
          <a:prstGeom prst="cube">
            <a:avLst>
              <a:gd name="adj" fmla="val 25000"/>
            </a:avLst>
          </a:prstGeom>
          <a:solidFill>
            <a:srgbClr val="FF0000"/>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Calibri" panose="020f0502020204030204" pitchFamily="34"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Кафедра социальных дисциплин</a:t>
            </a:r>
          </a:p>
          <a:p>
            <a:pPr algn="ctr" defTabSz="1219170" eaLnBrk="0" fontAlgn="base" hangingPunct="0">
              <a:spcBef>
                <a:spcPct val="0"/>
              </a:spcBef>
              <a:spcAft>
                <a:spcPct val="0"/>
              </a:spcAft>
            </a:pPr>
            <a:endParaRPr lang="ru-RU" altLang="ru-RU" sz="2400">
              <a:latin typeface="Arial" panose="020b0604020202020204" pitchFamily="34" charset="0"/>
            </a:endParaRPr>
          </a:p>
        </p:txBody>
      </p:sp>
      <p:sp>
        <p:nvSpPr>
          <p:cNvPr id="19" name="Куб 16">
            <a:extLst>
              <a:ext uri="{FF2B5EF4-FFF2-40B4-BE49-F238E27FC236}">
                <a16:creationId xmlns:a16="http://schemas.microsoft.com/office/drawing/2014/main" xmlns="" id="{4BE05603-2C71-4DD0-A0ED-49975D82F904}"/>
              </a:ext>
            </a:extLst>
          </p:cNvPr>
          <p:cNvSpPr>
            <a:spLocks noChangeArrowheads="1"/>
          </p:cNvSpPr>
          <p:nvPr/>
        </p:nvSpPr>
        <p:spPr bwMode="auto">
          <a:xfrm>
            <a:off x="9186077" y="1774506"/>
            <a:ext cx="2175523" cy="1996040"/>
          </a:xfrm>
          <a:prstGeom prst="cube">
            <a:avLst>
              <a:gd name="adj" fmla="val 25000"/>
            </a:avLst>
          </a:prstGeom>
          <a:solidFill>
            <a:srgbClr val="F8CBAD"/>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Calibri" panose="020f0502020204030204" pitchFamily="34"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Кафедра «Красота и здоровье»</a:t>
            </a:r>
          </a:p>
          <a:p>
            <a:pPr algn="ctr" defTabSz="1219170" eaLnBrk="0" fontAlgn="base" hangingPunct="0">
              <a:spcBef>
                <a:spcPct val="0"/>
              </a:spcBef>
              <a:spcAft>
                <a:spcPct val="0"/>
              </a:spcAft>
            </a:pPr>
            <a:endParaRPr lang="ru-RU" altLang="ru-RU" sz="2400">
              <a:latin typeface="Arial" panose="020b0604020202020204" pitchFamily="34" charset="0"/>
            </a:endParaRPr>
          </a:p>
        </p:txBody>
      </p:sp>
      <p:sp>
        <p:nvSpPr>
          <p:cNvPr id="20" name="Куб 11">
            <a:extLst>
              <a:ext uri="{FF2B5EF4-FFF2-40B4-BE49-F238E27FC236}">
                <a16:creationId xmlns:a16="http://schemas.microsoft.com/office/drawing/2014/main" xmlns="" id="{10F35068-5F7C-424D-A1EE-220CCCA2EE51}"/>
              </a:ext>
            </a:extLst>
          </p:cNvPr>
          <p:cNvSpPr>
            <a:spLocks noChangeArrowheads="1"/>
          </p:cNvSpPr>
          <p:nvPr/>
        </p:nvSpPr>
        <p:spPr bwMode="auto">
          <a:xfrm>
            <a:off x="3538090" y="2943073"/>
            <a:ext cx="2175523" cy="1888259"/>
          </a:xfrm>
          <a:prstGeom prst="cube">
            <a:avLst>
              <a:gd name="adj" fmla="val 25000"/>
            </a:avLst>
          </a:prstGeom>
          <a:solidFill>
            <a:schemeClr val="accent6">
              <a:lumMod val="60000"/>
              <a:lumOff val="40000"/>
            </a:schemeClr>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Calibri" panose="020f0502020204030204" pitchFamily="34"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Творческая лаборатория классных руководителей «Перспектива»</a:t>
            </a:r>
          </a:p>
          <a:p>
            <a:pPr algn="ctr" defTabSz="1219170" eaLnBrk="0" fontAlgn="base" hangingPunct="0">
              <a:spcBef>
                <a:spcPct val="0"/>
              </a:spcBef>
              <a:spcAft>
                <a:spcPct val="0"/>
              </a:spcAft>
            </a:pPr>
            <a:endParaRPr lang="ru-RU" altLang="ru-RU" sz="2400">
              <a:latin typeface="Arial" panose="020b0604020202020204" pitchFamily="34" charset="0"/>
            </a:endParaRPr>
          </a:p>
        </p:txBody>
      </p:sp>
      <p:sp>
        <p:nvSpPr>
          <p:cNvPr id="21" name="Куб 11">
            <a:extLst>
              <a:ext uri="{FF2B5EF4-FFF2-40B4-BE49-F238E27FC236}">
                <a16:creationId xmlns:a16="http://schemas.microsoft.com/office/drawing/2014/main" xmlns="" id="{53A4A79C-3D1A-4804-9482-797FA3A7096C}"/>
              </a:ext>
            </a:extLst>
          </p:cNvPr>
          <p:cNvSpPr>
            <a:spLocks noChangeArrowheads="1"/>
          </p:cNvSpPr>
          <p:nvPr/>
        </p:nvSpPr>
        <p:spPr bwMode="auto">
          <a:xfrm>
            <a:off x="917483" y="4831332"/>
            <a:ext cx="2012885" cy="1695301"/>
          </a:xfrm>
          <a:prstGeom prst="cube">
            <a:avLst>
              <a:gd name="adj" fmla="val 25000"/>
            </a:avLst>
          </a:prstGeom>
          <a:solidFill>
            <a:schemeClr val="accent5">
              <a:lumMod val="40000"/>
              <a:lumOff val="60000"/>
            </a:schemeClr>
          </a:solidFill>
          <a:ln w="12700" algn="ctr">
            <a:solidFill>
              <a:srgbClr val="70AD47"/>
            </a:solidFill>
            <a:miter lim="800000"/>
          </a:ln>
        </p:spPr>
        <p:txBody>
          <a:bodyPr vert="horz" wrap="square" lIns="121920" tIns="60960" rIns="121920" bIns="60960" numCol="1" anchor="ctr" anchorCtr="0" compatLnSpc="1">
            <a:prstTxWarp prst="textNoShape">
              <a:avLst/>
            </a:prstTxWarp>
          </a:bodyPr>
          <a:lstStyle/>
          <a:p>
            <a:pPr algn="ctr" defTabSz="1219170" eaLnBrk="0" fontAlgn="base" hangingPunct="0">
              <a:spcBef>
                <a:spcPct val="0"/>
              </a:spcBef>
              <a:spcAft>
                <a:spcPts val="1067"/>
              </a:spcAft>
            </a:pPr>
            <a:endParaRPr lang="ru-RU" altLang="ru-RU" sz="1600" b="1">
              <a:latin typeface="Calibri" panose="020f0502020204030204" pitchFamily="34" charset="0"/>
            </a:endParaRPr>
          </a:p>
          <a:p>
            <a:pPr algn="ctr" defTabSz="1219170" eaLnBrk="0" fontAlgn="base" hangingPunct="0">
              <a:spcBef>
                <a:spcPct val="0"/>
              </a:spcBef>
              <a:spcAft>
                <a:spcPts val="1067"/>
              </a:spcAft>
            </a:pPr>
            <a:r>
              <a:rPr lang="ru-RU" altLang="ru-RU" sz="1600" b="1">
                <a:latin typeface="Times New Roman" panose="02020603050405020304" pitchFamily="18" charset="0"/>
                <a:cs typeface="Times New Roman" panose="02020603050405020304" pitchFamily="18" charset="0"/>
              </a:rPr>
              <a:t>Научно-методический центр «Детство»</a:t>
            </a:r>
          </a:p>
          <a:p>
            <a:pPr algn="ctr" defTabSz="1219170" eaLnBrk="0" fontAlgn="base" hangingPunct="0">
              <a:spcBef>
                <a:spcPct val="0"/>
              </a:spcBef>
              <a:spcAft>
                <a:spcPct val="0"/>
              </a:spcAft>
            </a:pPr>
            <a:endParaRPr lang="ru-RU" altLang="ru-RU" sz="2400">
              <a:latin typeface="Arial" panose="020b0604020202020204" pitchFamily="34" charset="0"/>
            </a:endParaRPr>
          </a:p>
        </p:txBody>
      </p:sp>
      <p:pic>
        <p:nvPicPr>
          <p:cNvPr id="10" name="Рисунок 9">
            <a:extLst>
              <a:ext uri="{FF2B5EF4-FFF2-40B4-BE49-F238E27FC236}">
                <a16:creationId xmlns:a16="http://schemas.microsoft.com/office/drawing/2014/main" xmlns="" id="{5723A0D5-9EBD-4B5F-B268-836ED6043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79" y="331367"/>
            <a:ext cx="1359321" cy="1359321"/>
          </a:xfrm>
          <a:prstGeom prst="ellipse">
            <a:avLst/>
          </a:prstGeom>
          <a:ln>
            <a:noFill/>
          </a:ln>
          <a:effectLst>
            <a:softEdge rad="112500"/>
          </a:effectLst>
        </p:spPr>
      </p:pic>
    </p:spTree>
    <p:extLst>
      <p:ext uri="{BB962C8B-B14F-4D97-AF65-F5344CB8AC3E}">
        <p14:creationId xmlns:p14="http://schemas.microsoft.com/office/powerpoint/2010/main" val="2084647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873A7259-46F4-423A-A2CE-1F3A8A838EA4}"/>
              </a:ext>
            </a:extLst>
          </p:cNvPr>
          <p:cNvSpPr>
            <a:spLocks noGrp="1"/>
          </p:cNvSpPr>
          <p:nvPr>
            <p:ph type="title"/>
          </p:nvPr>
        </p:nvSpPr>
        <p:spPr>
          <a:xfrm>
            <a:off x="1191000" y="864000"/>
            <a:ext cx="10515599" cy="813875"/>
          </a:xfrm>
        </p:spPr>
        <p:txBody>
          <a:bodyPr>
            <a:normAutofit fontScale="90000"/>
          </a:bodyPr>
          <a:lstStyle/>
          <a:p>
            <a:pPr algn="ctr"/>
            <a:r>
              <a:rPr lang="ru-RU" sz="4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Темы заседаний предметных кафедр </a:t>
            </a:r>
            <a:br>
              <a:rPr lang="ru-RU" sz="4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4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(2023-2024 уч. год)</a:t>
            </a:r>
            <a:br>
              <a:rPr lang="ru-RU">
                <a:solidFill>
                  <a:srgbClr val="345D2D"/>
                </a:solidFill>
                <a:latin typeface="Tahoma" panose="020b0604030504040204" pitchFamily="34" charset="0"/>
                <a:ea typeface="Tahoma" panose="020b0604030504040204" pitchFamily="34" charset="0"/>
                <a:cs typeface="Tahoma" panose="020b0604030504040204" pitchFamily="34" charset="0"/>
              </a:rPr>
            </a:br>
            <a:endParaRPr lang="ru-RU"/>
          </a:p>
        </p:txBody>
      </p:sp>
      <p:sp>
        <p:nvSpPr>
          <p:cNvPr id="3" name="Текст 2">
            <a:extLst>
              <a:ext uri="{FF2B5EF4-FFF2-40B4-BE49-F238E27FC236}">
                <a16:creationId xmlns:a16="http://schemas.microsoft.com/office/drawing/2014/main" xmlns="" id="{29B93CD5-B426-4AD7-AB85-FE854744EC4D}"/>
              </a:ext>
            </a:extLst>
          </p:cNvPr>
          <p:cNvSpPr>
            <a:spLocks noGrp="1"/>
          </p:cNvSpPr>
          <p:nvPr>
            <p:ph type="body" sz="quarter" idx="14"/>
          </p:nvPr>
        </p:nvSpPr>
        <p:spPr>
          <a:xfrm>
            <a:off x="838200" y="1677875"/>
            <a:ext cx="10444163" cy="4405425"/>
          </a:xfrm>
        </p:spPr>
        <p:txBody>
          <a:bodyPr>
            <a:normAutofit fontScale="92500" lnSpcReduction="10000"/>
          </a:bodyPr>
          <a:lstStyle/>
          <a:p>
            <a:pPr marL="457200" indent="-457200">
              <a:buFont typeface="Wingdings" panose="05000000000000000000" pitchFamily="2" charset="2"/>
              <a:buChar char="ü"/>
            </a:pPr>
            <a:r>
              <a:rPr lang="ru-RU" i="1">
                <a:latin typeface="Times New Roman" panose="02020603050405020304" pitchFamily="18" charset="0"/>
                <a:cs typeface="Times New Roman" panose="02020603050405020304" pitchFamily="18" charset="0"/>
              </a:rPr>
              <a:t>Реализация обновленных ФОП НОО, ООО, СОО  как приоритетное направление в преподавании образовательных предметов;</a:t>
            </a:r>
          </a:p>
          <a:p>
            <a:pPr marL="457200" indent="-457200">
              <a:buFont typeface="Wingdings" panose="05000000000000000000" pitchFamily="2" charset="2"/>
              <a:buChar char="ü"/>
            </a:pPr>
            <a:r>
              <a:rPr lang="ru-RU" i="1">
                <a:latin typeface="Times New Roman" panose="02020603050405020304" pitchFamily="18" charset="0"/>
                <a:cs typeface="Times New Roman" panose="02020603050405020304" pitchFamily="18" charset="0"/>
              </a:rPr>
              <a:t>Построение индивидуальных маршрутов непрерывного развития и профессионального мастерства педагогических работников;</a:t>
            </a:r>
          </a:p>
          <a:p>
            <a:pPr marL="457200" indent="-457200">
              <a:buFont typeface="Wingdings" panose="05000000000000000000" pitchFamily="2" charset="2"/>
              <a:buChar char="ü"/>
            </a:pPr>
            <a:r>
              <a:rPr lang="ru-RU" i="1">
                <a:latin typeface="Times New Roman" panose="02020603050405020304" pitchFamily="18" charset="0"/>
                <a:cs typeface="Times New Roman" panose="02020603050405020304" pitchFamily="18" charset="0"/>
              </a:rPr>
              <a:t>Формирование единого подход к решению актуальных педагогических проблем, стоящих перед учителем в рамках подготовки учащихся к итоговой аттестации;</a:t>
            </a:r>
          </a:p>
          <a:p>
            <a:pPr marL="457200" indent="-457200">
              <a:buFont typeface="Wingdings" panose="05000000000000000000" pitchFamily="2" charset="2"/>
              <a:buChar char="ü"/>
            </a:pPr>
            <a:r>
              <a:rPr lang="ru-RU" i="1">
                <a:latin typeface="Times New Roman" panose="02020603050405020304" pitchFamily="18" charset="0"/>
                <a:cs typeface="Times New Roman" panose="02020603050405020304" pitchFamily="18" charset="0"/>
              </a:rPr>
              <a:t>Повышение качества образования в школе через непрерывное совершенствование педагогического мастерства учителя, его профессиональной компетентности в области теории и практики педагогической науки и преподавания предмета, освоение инновационных технологий обучения. </a:t>
            </a:r>
          </a:p>
          <a:p>
            <a:endParaRPr lang="ru-RU"/>
          </a:p>
        </p:txBody>
      </p:sp>
      <p:pic>
        <p:nvPicPr>
          <p:cNvPr id="4" name="Рисунок 3">
            <a:extLst>
              <a:ext uri="{FF2B5EF4-FFF2-40B4-BE49-F238E27FC236}">
                <a16:creationId xmlns:a16="http://schemas.microsoft.com/office/drawing/2014/main" xmlns="" id="{8668A127-1C20-49EA-8001-09F97DD93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79" y="331367"/>
            <a:ext cx="1359321" cy="1359321"/>
          </a:xfrm>
          <a:prstGeom prst="ellipse">
            <a:avLst/>
          </a:prstGeom>
          <a:ln>
            <a:noFill/>
          </a:ln>
          <a:effectLst>
            <a:softEdge rad="112500"/>
          </a:effectLst>
        </p:spPr>
      </p:pic>
    </p:spTree>
    <p:extLst>
      <p:ext uri="{BB962C8B-B14F-4D97-AF65-F5344CB8AC3E}">
        <p14:creationId xmlns:p14="http://schemas.microsoft.com/office/powerpoint/2010/main" val="3831634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a:extLst>
              <a:ext uri="{FF2B5EF4-FFF2-40B4-BE49-F238E27FC236}">
                <a16:creationId xmlns:a16="http://schemas.microsoft.com/office/drawing/2014/main" xmlns="" id="{63A9DBA4-288B-4372-BF82-AE234E15A6A8}"/>
              </a:ext>
            </a:extLst>
          </p:cNvPr>
          <p:cNvSpPr>
            <a:spLocks noGrp="1"/>
          </p:cNvSpPr>
          <p:nvPr>
            <p:ph type="title"/>
          </p:nvPr>
        </p:nvSpPr>
        <p:spPr>
          <a:xfrm>
            <a:off x="1541848" y="3069000"/>
            <a:ext cx="4905000" cy="1325563"/>
          </a:xfrm>
          <a:noFill/>
        </p:spPr>
        <p:txBody>
          <a:bodyPr>
            <a:normAutofit fontScale="90000"/>
          </a:bodyPr>
          <a:lstStyle/>
          <a:p>
            <a:pPr algn="ctr"/>
            <a:br>
              <a:rPr lang="ru-RU" sz="3600"/>
            </a:br>
            <a:br>
              <a:rPr lang="ru-RU" sz="3100">
                <a:latin typeface="Times New Roman" panose="02020603050405020304" pitchFamily="18" charset="0"/>
                <a:cs typeface="Times New Roman" panose="02020603050405020304" pitchFamily="18" charset="0"/>
              </a:rPr>
            </a:br>
            <a:r>
              <a:rPr lang="ru-RU" sz="3100" b="1" i="1">
                <a:solidFill>
                  <a:srgbClr val="00B050"/>
                </a:solidFill>
                <a:latin typeface="Times New Roman" panose="02020603050405020304" pitchFamily="18" charset="0"/>
                <a:cs typeface="Times New Roman" panose="02020603050405020304" pitchFamily="18" charset="0"/>
              </a:rPr>
              <a:t>Единая методическая тема:  </a:t>
            </a:r>
            <a:br>
              <a:rPr lang="ru-RU" sz="3100" b="1">
                <a:latin typeface="Times New Roman" panose="02020603050405020304" pitchFamily="18" charset="0"/>
                <a:cs typeface="Times New Roman" panose="02020603050405020304" pitchFamily="18" charset="0"/>
              </a:rPr>
            </a:br>
            <a:br>
              <a:rPr lang="ru-RU" sz="3100" b="1">
                <a:latin typeface="Times New Roman" panose="02020603050405020304" pitchFamily="18" charset="0"/>
                <a:cs typeface="Times New Roman" panose="02020603050405020304" pitchFamily="18" charset="0"/>
              </a:rPr>
            </a:br>
            <a:r>
              <a:rPr lang="ru-RU" sz="3100" b="1">
                <a:latin typeface="Times New Roman" panose="02020603050405020304" pitchFamily="18" charset="0"/>
                <a:cs typeface="Times New Roman" panose="02020603050405020304" pitchFamily="18" charset="0"/>
              </a:rPr>
              <a:t>«</a:t>
            </a:r>
            <a:r>
              <a:rPr lang="ru-RU" sz="3100">
                <a:latin typeface="Times New Roman" panose="02020603050405020304" pitchFamily="18" charset="0"/>
                <a:cs typeface="Times New Roman" panose="02020603050405020304" pitchFamily="18" charset="0"/>
              </a:rPr>
              <a:t>Совершенствование уровня профессиональной компетенции педагога как условие и средство обеспечения качества образования</a:t>
            </a:r>
            <a:r>
              <a:rPr lang="ru-RU" sz="3100" b="1">
                <a:latin typeface="Times New Roman" panose="02020603050405020304" pitchFamily="18" charset="0"/>
                <a:cs typeface="Times New Roman" panose="02020603050405020304" pitchFamily="18" charset="0"/>
              </a:rPr>
              <a:t>»</a:t>
            </a:r>
            <a:br>
              <a:rPr lang="ru-RU" sz="3100" b="1">
                <a:solidFill>
                  <a:srgbClr val="345D2D"/>
                </a:solidFill>
                <a:latin typeface="Times New Roman" panose="02020603050405020304" pitchFamily="18" charset="0"/>
                <a:cs typeface="Times New Roman" panose="02020603050405020304" pitchFamily="18" charset="0"/>
              </a:rPr>
            </a:br>
            <a:br>
              <a:rPr lang="ru-RU" sz="3600" b="1">
                <a:solidFill>
                  <a:srgbClr val="345D2D"/>
                </a:solidFill>
                <a:cs typeface="Arial" panose="020b0604020202020204" pitchFamily="34" charset="0"/>
              </a:rPr>
            </a:br>
            <a:endParaRPr lang="ru-RU"/>
          </a:p>
        </p:txBody>
      </p:sp>
      <p:pic>
        <p:nvPicPr>
          <p:cNvPr id="5" name="Рисунок 4">
            <a:extLst>
              <a:ext uri="{FF2B5EF4-FFF2-40B4-BE49-F238E27FC236}">
                <a16:creationId xmlns:a16="http://schemas.microsoft.com/office/drawing/2014/main" xmlns="" id="{BB10ED09-C147-404B-B38D-659ADE631522}"/>
              </a:ext>
            </a:extLst>
          </p:cNvPr>
          <p:cNvPicPr>
            <a:picLocks noChangeAspect="1"/>
          </p:cNvPicPr>
          <p:nvPr/>
        </p:nvPicPr>
        <p:blipFill>
          <a:blip r:embed="rId2"/>
          <a:stretch>
            <a:fillRect/>
          </a:stretch>
        </p:blipFill>
        <p:spPr>
          <a:xfrm>
            <a:off x="6501000" y="480714"/>
            <a:ext cx="5265000" cy="5896569"/>
          </a:xfrm>
          <a:prstGeom prst="rect">
            <a:avLst/>
          </a:prstGeom>
        </p:spPr>
      </p:pic>
      <p:pic>
        <p:nvPicPr>
          <p:cNvPr id="6" name="Рисунок 5">
            <a:extLst>
              <a:ext uri="{FF2B5EF4-FFF2-40B4-BE49-F238E27FC236}">
                <a16:creationId xmlns:a16="http://schemas.microsoft.com/office/drawing/2014/main" xmlns="" id="{65ECD17A-0D04-4041-AF64-A5BCA0631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0" y="279000"/>
            <a:ext cx="1359321" cy="1359321"/>
          </a:xfrm>
          <a:prstGeom prst="ellipse">
            <a:avLst/>
          </a:prstGeom>
          <a:ln>
            <a:noFill/>
          </a:ln>
          <a:effectLst>
            <a:softEdge rad="112500"/>
          </a:effectLst>
        </p:spPr>
      </p:pic>
    </p:spTree>
    <p:extLst>
      <p:ext uri="{BB962C8B-B14F-4D97-AF65-F5344CB8AC3E}">
        <p14:creationId xmlns:p14="http://schemas.microsoft.com/office/powerpoint/2010/main" val="294332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16F765D0-2618-4F95-9479-046D736C0549}"/>
              </a:ext>
            </a:extLst>
          </p:cNvPr>
          <p:cNvSpPr>
            <a:spLocks noGrp="1"/>
          </p:cNvSpPr>
          <p:nvPr>
            <p:ph type="title"/>
          </p:nvPr>
        </p:nvSpPr>
        <p:spPr>
          <a:xfrm>
            <a:off x="1146000" y="324000"/>
            <a:ext cx="10515599" cy="1325563"/>
          </a:xfrm>
        </p:spPr>
        <p:txBody>
          <a:bodyPr>
            <a:noAutofit/>
          </a:bodyPr>
          <a:lstStyle/>
          <a:p>
            <a:pPr algn="ctr"/>
            <a:r>
              <a:rPr lang="ru-RU" sz="28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Участие педагогов в методической работе школьных и межшкольных профессиональных объединений педагогов</a:t>
            </a:r>
            <a:endParaRPr lang="ru-RU" sz="28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CBD04D71-7548-4231-B59E-635ED6B75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00" y="307120"/>
            <a:ext cx="1359321" cy="1359321"/>
          </a:xfrm>
          <a:prstGeom prst="ellipse">
            <a:avLst/>
          </a:prstGeom>
          <a:ln>
            <a:noFill/>
          </a:ln>
          <a:effectLst>
            <a:softEdge rad="112500"/>
          </a:effectLst>
        </p:spPr>
      </p:pic>
      <p:sp>
        <p:nvSpPr>
          <p:cNvPr id="11" name="Звезда: 6 точек 10">
            <a:extLst>
              <a:ext uri="{FF2B5EF4-FFF2-40B4-BE49-F238E27FC236}">
                <a16:creationId xmlns:a16="http://schemas.microsoft.com/office/drawing/2014/main" xmlns="" id="{8B2FB067-B995-4E64-852C-DC9E764D897C}"/>
              </a:ext>
            </a:extLst>
          </p:cNvPr>
          <p:cNvSpPr/>
          <p:nvPr/>
        </p:nvSpPr>
        <p:spPr>
          <a:xfrm>
            <a:off x="3576000" y="3304237"/>
            <a:ext cx="3051315" cy="3384104"/>
          </a:xfrm>
          <a:prstGeom prst="star6">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1600" b="1">
                <a:solidFill>
                  <a:srgbClr val="025373"/>
                </a:solidFill>
                <a:latin typeface="Times New Roman" panose="02020603050405020304" pitchFamily="18" charset="0"/>
                <a:cs typeface="Times New Roman" panose="02020603050405020304" pitchFamily="18" charset="0"/>
              </a:rPr>
              <a:t>Городские профессиональные сообщества учителей </a:t>
            </a:r>
          </a:p>
        </p:txBody>
      </p:sp>
      <p:sp>
        <p:nvSpPr>
          <p:cNvPr id="12" name="Звезда: 6 точек 11">
            <a:extLst>
              <a:ext uri="{FF2B5EF4-FFF2-40B4-BE49-F238E27FC236}">
                <a16:creationId xmlns:a16="http://schemas.microsoft.com/office/drawing/2014/main" xmlns="" id="{BF637031-C056-4978-BBE1-97C04A37B4B4}"/>
              </a:ext>
            </a:extLst>
          </p:cNvPr>
          <p:cNvSpPr/>
          <p:nvPr/>
        </p:nvSpPr>
        <p:spPr>
          <a:xfrm>
            <a:off x="5698222" y="1387626"/>
            <a:ext cx="2880000" cy="3164538"/>
          </a:xfrm>
          <a:prstGeom prst="star6">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chemeClr val="accent1"/>
                </a:solidFill>
                <a:latin typeface="Arial" panose="020b0604020202020204" pitchFamily="34" charset="0"/>
                <a:cs typeface="Arial" panose="020b0604020202020204" pitchFamily="34" charset="0"/>
              </a:rPr>
              <a:t>Ассоциация молодых учителей г. Липецка</a:t>
            </a:r>
          </a:p>
        </p:txBody>
      </p:sp>
      <p:sp>
        <p:nvSpPr>
          <p:cNvPr id="13" name="Звезда: 6 точек 12">
            <a:extLst>
              <a:ext uri="{FF2B5EF4-FFF2-40B4-BE49-F238E27FC236}">
                <a16:creationId xmlns:a16="http://schemas.microsoft.com/office/drawing/2014/main" xmlns="" id="{F9E8C730-68D5-4701-963C-3C8FCDDB3945}"/>
              </a:ext>
            </a:extLst>
          </p:cNvPr>
          <p:cNvSpPr/>
          <p:nvPr/>
        </p:nvSpPr>
        <p:spPr>
          <a:xfrm>
            <a:off x="115594" y="1513915"/>
            <a:ext cx="3456989" cy="4316919"/>
          </a:xfrm>
          <a:prstGeom prst="star6">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chemeClr val="accent1"/>
                </a:solidFill>
                <a:latin typeface="Arial" panose="020b0604020202020204" pitchFamily="34" charset="0"/>
                <a:cs typeface="Arial" panose="020b0604020202020204" pitchFamily="34" charset="0"/>
              </a:rPr>
              <a:t>Участие в работе предметных комиссий ОГЭ, ЕГЭ, жюри олимпиад и конкурсов различных</a:t>
            </a:r>
          </a:p>
          <a:p>
            <a:pPr algn="ctr"/>
            <a:r>
              <a:rPr lang="ru-RU" b="1">
                <a:solidFill>
                  <a:schemeClr val="accent1"/>
                </a:solidFill>
                <a:latin typeface="Arial" panose="020b0604020202020204" pitchFamily="34" charset="0"/>
                <a:cs typeface="Arial" panose="020b0604020202020204" pitchFamily="34" charset="0"/>
              </a:rPr>
              <a:t>уровней</a:t>
            </a:r>
          </a:p>
        </p:txBody>
      </p:sp>
      <p:sp>
        <p:nvSpPr>
          <p:cNvPr id="14" name="Звезда: 6 точек 13">
            <a:extLst>
              <a:ext uri="{FF2B5EF4-FFF2-40B4-BE49-F238E27FC236}">
                <a16:creationId xmlns:a16="http://schemas.microsoft.com/office/drawing/2014/main" xmlns="" id="{2DCD3975-EF08-456B-92B2-26BB626F1F27}"/>
              </a:ext>
            </a:extLst>
          </p:cNvPr>
          <p:cNvSpPr/>
          <p:nvPr/>
        </p:nvSpPr>
        <p:spPr>
          <a:xfrm>
            <a:off x="8256000" y="2969895"/>
            <a:ext cx="3780000" cy="3718445"/>
          </a:xfrm>
          <a:prstGeom prst="star6">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chemeClr val="accent1"/>
                </a:solidFill>
                <a:latin typeface="Arial" panose="020b0604020202020204" pitchFamily="34" charset="0"/>
                <a:cs typeface="Arial" panose="020b0604020202020204" pitchFamily="34" charset="0"/>
              </a:rPr>
              <a:t>Школьная проектная команда по реализации ПМО на платформе Сбербанка </a:t>
            </a:r>
          </a:p>
          <a:p>
            <a:pPr algn="ctr"/>
            <a:r>
              <a:rPr lang="ru-RU" b="1">
                <a:solidFill>
                  <a:schemeClr val="accent1"/>
                </a:solidFill>
                <a:latin typeface="Arial" panose="020b0604020202020204" pitchFamily="34" charset="0"/>
                <a:cs typeface="Arial" panose="020b0604020202020204" pitchFamily="34" charset="0"/>
              </a:rPr>
              <a:t>«Вклад в будущее»</a:t>
            </a:r>
          </a:p>
        </p:txBody>
      </p:sp>
    </p:spTree>
    <p:extLst>
      <p:ext uri="{BB962C8B-B14F-4D97-AF65-F5344CB8AC3E}">
        <p14:creationId xmlns:p14="http://schemas.microsoft.com/office/powerpoint/2010/main" val="65695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2D2E828-EEE9-4676-AEAF-3C3C6DE0E341}"/>
              </a:ext>
            </a:extLst>
          </p:cNvPr>
          <p:cNvSpPr>
            <a:spLocks noGrp="1"/>
          </p:cNvSpPr>
          <p:nvPr>
            <p:ph type="title"/>
          </p:nvPr>
        </p:nvSpPr>
        <p:spPr>
          <a:xfrm>
            <a:off x="1618026" y="833562"/>
            <a:ext cx="10515599" cy="633875"/>
          </a:xfrm>
        </p:spPr>
        <p:txBody>
          <a:bodyPr>
            <a:noAutofit/>
          </a:bodyPr>
          <a:lstStyle/>
          <a:p>
            <a:pPr algn="ctr"/>
            <a:r>
              <a:rPr lang="ru-RU" sz="28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Участие в работе профессиональных объединений педагогов: </a:t>
            </a:r>
            <a:br>
              <a:rPr lang="ru-RU" sz="20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endParaRPr lang="ru-RU" sz="280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407B9987-BC8F-4BE1-9419-AC71787F21CC}"/>
              </a:ext>
            </a:extLst>
          </p:cNvPr>
          <p:cNvSpPr>
            <a:spLocks noGrp="1"/>
          </p:cNvSpPr>
          <p:nvPr>
            <p:ph type="body" sz="quarter" idx="14"/>
          </p:nvPr>
        </p:nvSpPr>
        <p:spPr>
          <a:xfrm>
            <a:off x="1056000" y="1690837"/>
            <a:ext cx="10444163" cy="4826035"/>
          </a:xfrm>
        </p:spPr>
        <p:txBody>
          <a:bodyPr>
            <a:normAutofit fontScale="62500" lnSpcReduction="20000"/>
          </a:bodyPr>
          <a:lstStyle/>
          <a:p>
            <a:pPr algn="just">
              <a:lnSpc>
                <a:spcPct val="107000"/>
              </a:lnSpc>
              <a:spcAft>
                <a:spcPts val="800"/>
              </a:spcAft>
            </a:pPr>
            <a:r>
              <a:rPr lang="ru-RU" b="1">
                <a:latin typeface="Times New Roman" panose="02020603050405020304" pitchFamily="18" charset="0"/>
                <a:ea typeface="Calibri" panose="020f0502020204030204" pitchFamily="34" charset="0"/>
                <a:cs typeface="Times New Roman" panose="02020603050405020304" pitchFamily="18" charset="0"/>
              </a:rPr>
              <a:t>Тьютор учителей географии курсов повышения квалификации в рамках курса «Современный учитель» </a:t>
            </a:r>
            <a:r>
              <a:rPr lang="ru-RU">
                <a:latin typeface="Times New Roman" panose="02020603050405020304" pitchFamily="18" charset="0"/>
                <a:ea typeface="Calibri" panose="020f0502020204030204" pitchFamily="34" charset="0"/>
                <a:cs typeface="Times New Roman" panose="02020603050405020304" pitchFamily="18" charset="0"/>
              </a:rPr>
              <a:t>(Шадская А.В.).</a:t>
            </a:r>
          </a:p>
          <a:p>
            <a:pPr algn="just">
              <a:lnSpc>
                <a:spcPct val="107000"/>
              </a:lnSpc>
              <a:spcAft>
                <a:spcPts val="800"/>
              </a:spcAft>
            </a:pPr>
            <a:r>
              <a:rPr lang="ru-RU" sz="2900" b="1">
                <a:latin typeface="Times New Roman" panose="02020603050405020304" pitchFamily="18" charset="0"/>
                <a:ea typeface="Calibri" panose="020f0502020204030204" pitchFamily="34" charset="0"/>
                <a:cs typeface="Times New Roman" panose="02020603050405020304" pitchFamily="18" charset="0"/>
              </a:rPr>
              <a:t>Руководитель методического сообщества учителей русского языка и литературы города Липецка </a:t>
            </a:r>
            <a:r>
              <a:rPr lang="ru-RU" sz="2900">
                <a:latin typeface="Times New Roman" panose="02020603050405020304" pitchFamily="18" charset="0"/>
                <a:ea typeface="Calibri" panose="020f0502020204030204" pitchFamily="34" charset="0"/>
                <a:cs typeface="Times New Roman" panose="02020603050405020304" pitchFamily="18" charset="0"/>
              </a:rPr>
              <a:t>(Чиликина Е.М.)</a:t>
            </a:r>
          </a:p>
          <a:p>
            <a:pPr algn="just">
              <a:lnSpc>
                <a:spcPct val="107000"/>
              </a:lnSpc>
              <a:spcAft>
                <a:spcPts val="800"/>
              </a:spcAft>
            </a:pPr>
            <a:r>
              <a:rPr lang="ru-RU" b="1">
                <a:latin typeface="Times New Roman" panose="02020603050405020304" pitchFamily="18" charset="0"/>
                <a:ea typeface="Calibri" panose="020f0502020204030204" pitchFamily="34" charset="0"/>
                <a:cs typeface="Times New Roman" panose="02020603050405020304" pitchFamily="18" charset="0"/>
              </a:rPr>
              <a:t>Член жюри регионального этапа всероссийской олимпиады школьников по русскому языку </a:t>
            </a:r>
            <a:r>
              <a:rPr lang="ru-RU">
                <a:latin typeface="Times New Roman" panose="02020603050405020304" pitchFamily="18" charset="0"/>
                <a:ea typeface="Calibri" panose="020f0502020204030204" pitchFamily="34" charset="0"/>
                <a:cs typeface="Times New Roman" panose="02020603050405020304" pitchFamily="18" charset="0"/>
              </a:rPr>
              <a:t>(Чиликина Е.М.).</a:t>
            </a:r>
            <a:endParaRPr lang="ru-RU"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b="1">
                <a:latin typeface="Times New Roman" panose="02020603050405020304" pitchFamily="18" charset="0"/>
                <a:ea typeface="Calibri" panose="020f0502020204030204" pitchFamily="34" charset="0"/>
                <a:cs typeface="Times New Roman" panose="02020603050405020304" pitchFamily="18" charset="0"/>
              </a:rPr>
              <a:t>Члены жюри муниципального этапа всероссийской олимпиады школьников по русскому языку </a:t>
            </a:r>
            <a:r>
              <a:rPr lang="ru-RU">
                <a:latin typeface="Times New Roman" panose="02020603050405020304" pitchFamily="18" charset="0"/>
                <a:ea typeface="Calibri" panose="020f0502020204030204" pitchFamily="34" charset="0"/>
                <a:cs typeface="Times New Roman" panose="02020603050405020304" pitchFamily="18" charset="0"/>
              </a:rPr>
              <a:t>(Чиликина Е.М.), о</a:t>
            </a:r>
            <a:r>
              <a:rPr lang="ru-RU" b="1">
                <a:latin typeface="Times New Roman" panose="02020603050405020304" pitchFamily="18" charset="0"/>
                <a:ea typeface="Calibri" panose="020f0502020204030204" pitchFamily="34" charset="0"/>
                <a:cs typeface="Times New Roman" panose="02020603050405020304" pitchFamily="18" charset="0"/>
              </a:rPr>
              <a:t>бществознанию (</a:t>
            </a:r>
            <a:r>
              <a:rPr lang="ru-RU" err="1">
                <a:latin typeface="Times New Roman" panose="02020603050405020304" pitchFamily="18" charset="0"/>
                <a:ea typeface="Calibri" panose="020f0502020204030204" pitchFamily="34" charset="0"/>
                <a:cs typeface="Times New Roman" panose="02020603050405020304" pitchFamily="18" charset="0"/>
              </a:rPr>
              <a:t>Знаменщикова М.А.), </a:t>
            </a:r>
            <a:r>
              <a:rPr lang="ru-RU" b="1">
                <a:latin typeface="Times New Roman" panose="02020603050405020304" pitchFamily="18" charset="0"/>
                <a:ea typeface="Calibri" panose="020f0502020204030204" pitchFamily="34" charset="0"/>
                <a:cs typeface="Times New Roman" panose="02020603050405020304" pitchFamily="18" charset="0"/>
              </a:rPr>
              <a:t>физики</a:t>
            </a:r>
            <a:r>
              <a:rPr lang="ru-RU">
                <a:latin typeface="Times New Roman" panose="02020603050405020304" pitchFamily="18" charset="0"/>
                <a:ea typeface="Calibri" panose="020f0502020204030204" pitchFamily="34" charset="0"/>
                <a:cs typeface="Times New Roman" panose="02020603050405020304" pitchFamily="18" charset="0"/>
              </a:rPr>
              <a:t> (Новиков Е.В.), </a:t>
            </a:r>
            <a:r>
              <a:rPr lang="ru-RU" b="1">
                <a:latin typeface="Times New Roman" panose="02020603050405020304" pitchFamily="18" charset="0"/>
                <a:ea typeface="Calibri" panose="020f0502020204030204" pitchFamily="34" charset="0"/>
                <a:cs typeface="Times New Roman" panose="02020603050405020304" pitchFamily="18" charset="0"/>
              </a:rPr>
              <a:t>основы безопасности жизнедеятельности</a:t>
            </a:r>
            <a:r>
              <a:rPr lang="ru-RU">
                <a:latin typeface="Times New Roman" panose="02020603050405020304" pitchFamily="18" charset="0"/>
                <a:ea typeface="Calibri" panose="020f0502020204030204" pitchFamily="34" charset="0"/>
                <a:cs typeface="Times New Roman" panose="02020603050405020304" pitchFamily="18" charset="0"/>
              </a:rPr>
              <a:t> (Петрушкин А.М</a:t>
            </a:r>
            <a:r>
              <a:rPr lang="ru-RU" smtClean="0">
                <a:latin typeface="Times New Roman" panose="02020603050405020304" pitchFamily="18" charset="0"/>
                <a:ea typeface="Calibri" panose="020f0502020204030204" pitchFamily="34" charset="0"/>
                <a:cs typeface="Times New Roman" panose="02020603050405020304" pitchFamily="18" charset="0"/>
              </a:rPr>
              <a:t>.), </a:t>
            </a:r>
            <a:r>
              <a:rPr lang="ru-RU" b="1" smtClean="0">
                <a:latin typeface="Times New Roman" panose="02020603050405020304" pitchFamily="18" charset="0"/>
                <a:ea typeface="Calibri" panose="020f0502020204030204" pitchFamily="34" charset="0"/>
                <a:cs typeface="Times New Roman" panose="02020603050405020304" pitchFamily="18" charset="0"/>
              </a:rPr>
              <a:t>математике</a:t>
            </a:r>
            <a:r>
              <a:rPr lang="ru-RU" smtClean="0">
                <a:latin typeface="Times New Roman" panose="02020603050405020304" pitchFamily="18" charset="0"/>
                <a:ea typeface="Calibri" panose="020f0502020204030204" pitchFamily="34" charset="0"/>
                <a:cs typeface="Times New Roman" panose="02020603050405020304" pitchFamily="18" charset="0"/>
              </a:rPr>
              <a:t> (Дудина Н.В.), </a:t>
            </a:r>
            <a:r>
              <a:rPr lang="ru-RU" b="1" smtClean="0">
                <a:latin typeface="Times New Roman" panose="02020603050405020304" pitchFamily="18" charset="0"/>
                <a:ea typeface="Calibri" panose="020f0502020204030204" pitchFamily="34" charset="0"/>
                <a:cs typeface="Times New Roman" panose="02020603050405020304" pitchFamily="18" charset="0"/>
              </a:rPr>
              <a:t>биологии</a:t>
            </a:r>
            <a:r>
              <a:rPr lang="ru-RU" smtClean="0">
                <a:latin typeface="Times New Roman" panose="02020603050405020304" pitchFamily="18" charset="0"/>
                <a:ea typeface="Calibri" panose="020f0502020204030204" pitchFamily="34" charset="0"/>
                <a:cs typeface="Times New Roman" panose="02020603050405020304" pitchFamily="18" charset="0"/>
              </a:rPr>
              <a:t> (Варгамян А.Б.)</a:t>
            </a:r>
            <a:endParaRPr lang="ru-RU"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b="1">
                <a:latin typeface="Times New Roman" panose="02020603050405020304" pitchFamily="18" charset="0"/>
                <a:ea typeface="Calibri" panose="020f0502020204030204" pitchFamily="34" charset="0"/>
                <a:cs typeface="Times New Roman" panose="02020603050405020304" pitchFamily="18" charset="0"/>
              </a:rPr>
              <a:t>Эксперты предметной комиссии ОГЭ Липецкой области </a:t>
            </a:r>
            <a:r>
              <a:rPr lang="ru-RU">
                <a:latin typeface="Times New Roman" panose="02020603050405020304" pitchFamily="18" charset="0"/>
                <a:ea typeface="Calibri" panose="020f0502020204030204" pitchFamily="34" charset="0"/>
                <a:cs typeface="Times New Roman" panose="02020603050405020304" pitchFamily="18" charset="0"/>
              </a:rPr>
              <a:t>по:</a:t>
            </a:r>
            <a:endParaRPr lang="ru-RU"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a:latin typeface="Times New Roman" panose="02020603050405020304" pitchFamily="18" charset="0"/>
                <a:ea typeface="Calibri" panose="020f0502020204030204" pitchFamily="34" charset="0"/>
                <a:cs typeface="Times New Roman" panose="02020603050405020304" pitchFamily="18" charset="0"/>
              </a:rPr>
              <a:t>Русскому языку- Чиликина Е.М., Иляхина Э.А., Ивлева Т.Н.;</a:t>
            </a:r>
            <a:endParaRPr lang="ru-RU"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a:latin typeface="Times New Roman" panose="02020603050405020304" pitchFamily="18" charset="0"/>
                <a:ea typeface="Calibri" panose="020f0502020204030204" pitchFamily="34" charset="0"/>
                <a:cs typeface="Times New Roman" panose="02020603050405020304" pitchFamily="18" charset="0"/>
              </a:rPr>
              <a:t>Обществознанию – Знаменщикова М.А.</a:t>
            </a:r>
            <a:endParaRPr lang="ru-RU" sz="2000">
              <a:latin typeface="Calibri" panose="020f0502020204030204" pitchFamily="34" charset="0"/>
              <a:ea typeface="Calibri" panose="020f0502020204030204" pitchFamily="34" charset="0"/>
              <a:cs typeface="Times New Roman" panose="02020603050405020304" pitchFamily="18" charset="0"/>
            </a:endParaRPr>
          </a:p>
          <a:p>
            <a:endParaRPr lang="ru-RU"/>
          </a:p>
        </p:txBody>
      </p:sp>
      <p:pic>
        <p:nvPicPr>
          <p:cNvPr id="4" name="Рисунок 3">
            <a:extLst>
              <a:ext uri="{FF2B5EF4-FFF2-40B4-BE49-F238E27FC236}">
                <a16:creationId xmlns:a16="http://schemas.microsoft.com/office/drawing/2014/main" xmlns="" id="{E8FBE4D4-6C6E-4B4D-80B7-2DDDCCA7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01" y="331516"/>
            <a:ext cx="1359321" cy="1359321"/>
          </a:xfrm>
          <a:prstGeom prst="ellipse">
            <a:avLst/>
          </a:prstGeom>
          <a:ln>
            <a:noFill/>
          </a:ln>
          <a:effectLst>
            <a:softEdge rad="112500"/>
          </a:effectLst>
        </p:spPr>
      </p:pic>
    </p:spTree>
    <p:extLst>
      <p:ext uri="{BB962C8B-B14F-4D97-AF65-F5344CB8AC3E}">
        <p14:creationId xmlns:p14="http://schemas.microsoft.com/office/powerpoint/2010/main" val="1496755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F688C6C8-7F65-47CD-B4A6-51086FCD1B84}"/>
              </a:ext>
            </a:extLst>
          </p:cNvPr>
          <p:cNvSpPr>
            <a:spLocks noGrp="1"/>
          </p:cNvSpPr>
          <p:nvPr>
            <p:ph type="title"/>
          </p:nvPr>
        </p:nvSpPr>
        <p:spPr>
          <a:xfrm>
            <a:off x="1274410" y="111918"/>
            <a:ext cx="10515599" cy="1325563"/>
          </a:xfrm>
        </p:spPr>
        <p:txBody>
          <a:bodyPr>
            <a:normAutofit fontScale="90000"/>
          </a:bodyPr>
          <a:lstStyle/>
          <a:p>
            <a:pPr algn="ct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ПРЕДСТАВЛЕНИЕ ОПЫТА </a:t>
            </a:r>
            <a:b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МБОУ СШ  № 41 имени  М.Ю. Лермонтова города Липецка</a:t>
            </a:r>
            <a:endParaRPr lang="ru-RU" sz="320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D27E5BD5-BE99-4788-9122-90598EFF0EA7}"/>
              </a:ext>
            </a:extLst>
          </p:cNvPr>
          <p:cNvSpPr>
            <a:spLocks noGrp="1"/>
          </p:cNvSpPr>
          <p:nvPr>
            <p:ph type="body" sz="quarter" idx="14"/>
          </p:nvPr>
        </p:nvSpPr>
        <p:spPr/>
        <p:txBody>
          <a:bodyPr/>
          <a:lstStyle/>
          <a:p>
            <a:endParaRPr lang="ru-RU"/>
          </a:p>
        </p:txBody>
      </p:sp>
      <p:pic>
        <p:nvPicPr>
          <p:cNvPr id="4" name="Рисунок 3">
            <a:extLst>
              <a:ext uri="{FF2B5EF4-FFF2-40B4-BE49-F238E27FC236}">
                <a16:creationId xmlns:a16="http://schemas.microsoft.com/office/drawing/2014/main" xmlns="" id="{2C470A10-5197-4566-A8D2-00138BD8D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23"/>
            <a:ext cx="1359321" cy="1359321"/>
          </a:xfrm>
          <a:prstGeom prst="ellipse">
            <a:avLst/>
          </a:prstGeom>
          <a:ln>
            <a:noFill/>
          </a:ln>
          <a:effectLst>
            <a:softEdge rad="112500"/>
          </a:effectLst>
        </p:spPr>
      </p:pic>
      <p:pic>
        <p:nvPicPr>
          <p:cNvPr id="6" name="Рисунок 5">
            <a:extLst>
              <a:ext uri="{FF2B5EF4-FFF2-40B4-BE49-F238E27FC236}">
                <a16:creationId xmlns:a16="http://schemas.microsoft.com/office/drawing/2014/main" xmlns="" id="{8BA19606-9AC7-4F36-AB34-FF7FBC321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561" y="1700902"/>
            <a:ext cx="3256439" cy="4070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a:extLst>
              <a:ext uri="{FF2B5EF4-FFF2-40B4-BE49-F238E27FC236}">
                <a16:creationId xmlns:a16="http://schemas.microsoft.com/office/drawing/2014/main" xmlns="" id="{8465DAE7-DABA-4409-AEEB-38E1DACFF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56" y="1817147"/>
            <a:ext cx="2968389" cy="3957852"/>
          </a:xfrm>
          <a:prstGeom prst="rect">
            <a:avLst/>
          </a:prstGeom>
          <a:ln>
            <a:noFill/>
          </a:ln>
          <a:effectLst>
            <a:outerShdw blurRad="292100" dist="139700" dir="2700000" algn="tl" rotWithShape="0">
              <a:srgbClr val="333333">
                <a:alpha val="65000"/>
              </a:srgbClr>
            </a:outerShdw>
          </a:effectLst>
        </p:spPr>
      </p:pic>
      <p:pic>
        <p:nvPicPr>
          <p:cNvPr id="12" name="Рисунок 11">
            <a:extLst>
              <a:ext uri="{FF2B5EF4-FFF2-40B4-BE49-F238E27FC236}">
                <a16:creationId xmlns:a16="http://schemas.microsoft.com/office/drawing/2014/main" xmlns="" id="{FAB570FE-3EAB-4FAE-872A-EA9D838D8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244" y="1799434"/>
            <a:ext cx="5112755" cy="3834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9192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Текст 2">
            <a:extLst>
              <a:ext uri="{FF2B5EF4-FFF2-40B4-BE49-F238E27FC236}">
                <a16:creationId xmlns:a16="http://schemas.microsoft.com/office/drawing/2014/main" xmlns="" id="{B523D57C-AE7E-4489-A3C7-3FAD91B5EEE6}"/>
              </a:ext>
            </a:extLst>
          </p:cNvPr>
          <p:cNvSpPr>
            <a:spLocks noGrp="1"/>
          </p:cNvSpPr>
          <p:nvPr>
            <p:ph type="body" sz="quarter" idx="14"/>
          </p:nvPr>
        </p:nvSpPr>
        <p:spPr>
          <a:xfrm>
            <a:off x="873918" y="2038753"/>
            <a:ext cx="10444163" cy="4049712"/>
          </a:xfrm>
        </p:spPr>
        <p:txBody>
          <a:bodyPr/>
          <a:lstStyle/>
          <a:p>
            <a:endParaRPr lang="ru-RU"/>
          </a:p>
        </p:txBody>
      </p:sp>
      <p:pic>
        <p:nvPicPr>
          <p:cNvPr id="5" name="Рисунок 4">
            <a:extLst>
              <a:ext uri="{FF2B5EF4-FFF2-40B4-BE49-F238E27FC236}">
                <a16:creationId xmlns:a16="http://schemas.microsoft.com/office/drawing/2014/main" xmlns="" id="{5D1BA6AA-6562-45CB-B5D4-0F703C41E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13" y="1888869"/>
            <a:ext cx="5349788" cy="35651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Заголовок 1">
            <a:extLst>
              <a:ext uri="{FF2B5EF4-FFF2-40B4-BE49-F238E27FC236}">
                <a16:creationId xmlns:a16="http://schemas.microsoft.com/office/drawing/2014/main" xmlns="" id="{428F8919-132C-48DF-ADCD-FD87EEA1076D}"/>
              </a:ext>
            </a:extLst>
          </p:cNvPr>
          <p:cNvSpPr>
            <a:spLocks noGrp="1"/>
          </p:cNvSpPr>
          <p:nvPr>
            <p:ph type="title"/>
          </p:nvPr>
        </p:nvSpPr>
        <p:spPr>
          <a:xfrm>
            <a:off x="1506000" y="301681"/>
            <a:ext cx="10515600" cy="1325563"/>
          </a:xfrm>
        </p:spPr>
        <p:txBody>
          <a:bodyPr>
            <a:normAutofit fontScale="90000"/>
          </a:bodyPr>
          <a:lstStyle/>
          <a:p>
            <a:pPr algn="ct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ПРЕДСТАВЛЕНИЕ ОПЫТА </a:t>
            </a:r>
            <a:b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МБОУ СШ  № 41 им. М.Ю. Лермонтова города Липецка</a:t>
            </a:r>
            <a:endParaRPr lang="ru-RU" sz="32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3572384C-A0B8-4ADC-A02E-A7200ADB8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79" y="301681"/>
            <a:ext cx="1359321" cy="1359321"/>
          </a:xfrm>
          <a:prstGeom prst="ellipse">
            <a:avLst/>
          </a:prstGeom>
          <a:ln>
            <a:noFill/>
          </a:ln>
          <a:effectLst>
            <a:softEdge rad="112500"/>
          </a:effectLst>
        </p:spPr>
      </p:pic>
      <p:pic>
        <p:nvPicPr>
          <p:cNvPr id="9" name="Рисунок 8">
            <a:extLst>
              <a:ext uri="{FF2B5EF4-FFF2-40B4-BE49-F238E27FC236}">
                <a16:creationId xmlns:a16="http://schemas.microsoft.com/office/drawing/2014/main" xmlns="" id="{0B4DA4A3-B5DE-4B2F-BE88-522907394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000" y="2038753"/>
            <a:ext cx="6137006" cy="34520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2426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Текст 2">
            <a:extLst>
              <a:ext uri="{FF2B5EF4-FFF2-40B4-BE49-F238E27FC236}">
                <a16:creationId xmlns:a16="http://schemas.microsoft.com/office/drawing/2014/main" xmlns="" id="{E5956214-F8EB-40EB-9085-CB8A70520238}"/>
              </a:ext>
            </a:extLst>
          </p:cNvPr>
          <p:cNvSpPr>
            <a:spLocks noGrp="1"/>
          </p:cNvSpPr>
          <p:nvPr>
            <p:ph type="body" sz="quarter" idx="14"/>
          </p:nvPr>
        </p:nvSpPr>
        <p:spPr>
          <a:xfrm>
            <a:off x="5781000" y="1629000"/>
            <a:ext cx="6285335" cy="4049712"/>
          </a:xfrm>
        </p:spPr>
        <p:txBody>
          <a:bodyPr>
            <a:normAutofit/>
          </a:bodyPr>
          <a:lstStyle/>
          <a:p>
            <a:pPr algn="ctr"/>
            <a:r>
              <a:rPr lang="ru-RU">
                <a:solidFill>
                  <a:schemeClr val="tx1"/>
                </a:solidFill>
                <a:latin typeface="Times New Roman" panose="02020603050405020304" pitchFamily="18" charset="0"/>
                <a:cs typeface="Times New Roman" panose="02020603050405020304" pitchFamily="18" charset="0"/>
              </a:rPr>
              <a:t>Приоритетная </a:t>
            </a:r>
            <a:r>
              <a:rPr lang="ru-RU" b="1" i="1">
                <a:solidFill>
                  <a:schemeClr val="tx1"/>
                </a:solidFill>
                <a:latin typeface="Times New Roman" panose="02020603050405020304" pitchFamily="18" charset="0"/>
                <a:cs typeface="Times New Roman" panose="02020603050405020304" pitchFamily="18" charset="0"/>
              </a:rPr>
              <a:t>цель методической работы </a:t>
            </a:r>
            <a:r>
              <a:rPr lang="ru-RU">
                <a:solidFill>
                  <a:schemeClr val="tx1"/>
                </a:solidFill>
                <a:latin typeface="Times New Roman" panose="02020603050405020304" pitchFamily="18" charset="0"/>
                <a:cs typeface="Times New Roman" panose="02020603050405020304" pitchFamily="18" charset="0"/>
              </a:rPr>
              <a:t>в образовательной организации в современных условиях модернизации образования, состоит в том, чтобы </a:t>
            </a:r>
            <a:r>
              <a:rPr lang="ru-RU" b="1" i="1">
                <a:solidFill>
                  <a:schemeClr val="tx1"/>
                </a:solidFill>
                <a:latin typeface="Times New Roman" panose="02020603050405020304" pitchFamily="18" charset="0"/>
                <a:cs typeface="Times New Roman" panose="02020603050405020304" pitchFamily="18" charset="0"/>
              </a:rPr>
              <a:t>повысить профессиональную компетентность педагогов и создать систему их непрерывного профессионального развития.</a:t>
            </a:r>
          </a:p>
          <a:p>
            <a:endParaRPr lang="ru-RU"/>
          </a:p>
        </p:txBody>
      </p:sp>
      <p:pic>
        <p:nvPicPr>
          <p:cNvPr id="6" name="Рисунок 5">
            <a:extLst>
              <a:ext uri="{FF2B5EF4-FFF2-40B4-BE49-F238E27FC236}">
                <a16:creationId xmlns:a16="http://schemas.microsoft.com/office/drawing/2014/main" xmlns="" id="{8B21AAFB-17AE-4364-8006-3483386A6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136" y="0"/>
            <a:ext cx="1359321" cy="1359321"/>
          </a:xfrm>
          <a:prstGeom prst="ellipse">
            <a:avLst/>
          </a:prstGeom>
          <a:ln>
            <a:noFill/>
          </a:ln>
          <a:effectLst>
            <a:softEdge rad="112500"/>
          </a:effectLst>
        </p:spPr>
      </p:pic>
      <p:pic>
        <p:nvPicPr>
          <p:cNvPr id="7" name="Рисунок 6">
            <a:extLst>
              <a:ext uri="{FF2B5EF4-FFF2-40B4-BE49-F238E27FC236}">
                <a16:creationId xmlns:a16="http://schemas.microsoft.com/office/drawing/2014/main" xmlns="" id="{1C00F3E8-2855-4F0B-B66B-734896F2BA33}"/>
              </a:ext>
            </a:extLst>
          </p:cNvPr>
          <p:cNvPicPr>
            <a:picLocks noChangeAspect="1"/>
          </p:cNvPicPr>
          <p:nvPr/>
        </p:nvPicPr>
        <p:blipFill>
          <a:blip r:embed="rId4"/>
          <a:stretch>
            <a:fillRect/>
          </a:stretch>
        </p:blipFill>
        <p:spPr>
          <a:xfrm>
            <a:off x="324273" y="1474759"/>
            <a:ext cx="5456727" cy="419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639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C3D848C1-FE10-4295-97A6-A390BD4FEDD7}"/>
              </a:ext>
            </a:extLst>
          </p:cNvPr>
          <p:cNvSpPr>
            <a:spLocks noGrp="1"/>
          </p:cNvSpPr>
          <p:nvPr>
            <p:ph type="title"/>
          </p:nvPr>
        </p:nvSpPr>
        <p:spPr/>
        <p:txBody>
          <a:bodyPr>
            <a:normAutofit/>
          </a:bodyPr>
          <a:lstStyle/>
          <a:p>
            <a:pPr algn="ct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УЧАСТИЕ ПЕДАГОГОВ </a:t>
            </a:r>
            <a:b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В ПРОФЕССИОНАЛЬНЫХ КОНКУРСАХ</a:t>
            </a:r>
            <a:endParaRPr lang="ru-RU" sz="32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CFF2574E-213D-4768-BD52-DB89AFC4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39" y="312428"/>
            <a:ext cx="1359321" cy="1359321"/>
          </a:xfrm>
          <a:prstGeom prst="ellipse">
            <a:avLst/>
          </a:prstGeom>
          <a:ln>
            <a:noFill/>
          </a:ln>
          <a:effectLst>
            <a:softEdge rad="112500"/>
          </a:effectLst>
        </p:spPr>
      </p:pic>
      <p:grpSp>
        <p:nvGrpSpPr>
          <p:cNvPr id="5" name="Группа 4">
            <a:extLst>
              <a:ext uri="{FF2B5EF4-FFF2-40B4-BE49-F238E27FC236}">
                <a16:creationId xmlns:a16="http://schemas.microsoft.com/office/drawing/2014/main" xmlns="" id="{26EA0C26-084E-427E-A392-D1DBC0E30500}"/>
              </a:ext>
            </a:extLst>
          </p:cNvPr>
          <p:cNvGrpSpPr/>
          <p:nvPr/>
        </p:nvGrpSpPr>
        <p:grpSpPr>
          <a:xfrm>
            <a:off x="471000" y="1760506"/>
            <a:ext cx="11045805" cy="4703033"/>
            <a:chOff x="404809" y="44126"/>
            <a:chExt cx="8592139" cy="2625115"/>
          </a:xfrm>
        </p:grpSpPr>
        <p:sp>
          <p:nvSpPr>
            <p:cNvPr id="6" name="Rectangle 3">
              <a:extLst>
                <a:ext uri="{FF2B5EF4-FFF2-40B4-BE49-F238E27FC236}">
                  <a16:creationId xmlns:a16="http://schemas.microsoft.com/office/drawing/2014/main" xmlns="" id="{26D4B4C5-9EEE-46FB-B139-FBC6B5EC18C5}"/>
                </a:ext>
              </a:extLst>
            </p:cNvPr>
            <p:cNvSpPr/>
            <p:nvPr/>
          </p:nvSpPr>
          <p:spPr>
            <a:xfrm>
              <a:off x="5375363" y="747533"/>
              <a:ext cx="3599107" cy="589693"/>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sz="1400" b="1">
                <a:solidFill>
                  <a:schemeClr val="tx2">
                    <a:lumMod val="75000"/>
                    <a:lumOff val="25000"/>
                  </a:schemeClr>
                </a:solidFill>
              </a:endParaRPr>
            </a:p>
            <a:p>
              <a:endParaRPr lang="ru-RU" sz="1400" b="1">
                <a:solidFill>
                  <a:schemeClr val="tx2">
                    <a:lumMod val="75000"/>
                    <a:lumOff val="25000"/>
                  </a:schemeClr>
                </a:solidFill>
              </a:endParaRPr>
            </a:p>
            <a:p>
              <a:pPr algn="ctr"/>
              <a:r>
                <a:rPr lang="ru-RU" b="1">
                  <a:solidFill>
                    <a:schemeClr val="bg1"/>
                  </a:solidFill>
                  <a:latin typeface="Times New Roman" panose="02020603050405020304" pitchFamily="18" charset="0"/>
                  <a:cs typeface="Times New Roman" panose="02020603050405020304" pitchFamily="18" charset="0"/>
                </a:rPr>
                <a:t>Жукова Марина Юрьевна</a:t>
              </a:r>
            </a:p>
            <a:p>
              <a:pPr algn="ctr"/>
              <a:r>
                <a:rPr lang="ru-RU" b="1">
                  <a:solidFill>
                    <a:schemeClr val="bg1"/>
                  </a:solidFill>
                  <a:latin typeface="Times New Roman" panose="02020603050405020304" pitchFamily="18" charset="0"/>
                  <a:cs typeface="Times New Roman" panose="02020603050405020304" pitchFamily="18" charset="0"/>
                </a:rPr>
                <a:t>Чиликина Елена Михайловна</a:t>
              </a:r>
            </a:p>
            <a:p>
              <a:pPr algn="ctr"/>
              <a:r>
                <a:rPr lang="ru-RU" b="1">
                  <a:solidFill>
                    <a:schemeClr val="bg1"/>
                  </a:solidFill>
                  <a:latin typeface="Times New Roman" panose="02020603050405020304" pitchFamily="18" charset="0"/>
                  <a:cs typeface="Times New Roman" panose="02020603050405020304" pitchFamily="18" charset="0"/>
                </a:rPr>
                <a:t>Карлина Кристина Анатольевна</a:t>
              </a:r>
            </a:p>
            <a:p>
              <a:endParaRPr lang="ru-RU" sz="1400" b="1">
                <a:solidFill>
                  <a:schemeClr val="tx2">
                    <a:lumMod val="75000"/>
                    <a:lumOff val="25000"/>
                  </a:schemeClr>
                </a:solidFill>
              </a:endParaRPr>
            </a:p>
            <a:p>
              <a:endParaRPr lang="ru-RU" sz="900">
                <a:solidFill>
                  <a:schemeClr val="tx2">
                    <a:lumMod val="75000"/>
                    <a:lumOff val="25000"/>
                  </a:schemeClr>
                </a:solidFill>
              </a:endParaRPr>
            </a:p>
          </p:txBody>
        </p:sp>
        <p:sp>
          <p:nvSpPr>
            <p:cNvPr id="7" name="Rectangle 4">
              <a:extLst>
                <a:ext uri="{FF2B5EF4-FFF2-40B4-BE49-F238E27FC236}">
                  <a16:creationId xmlns:a16="http://schemas.microsoft.com/office/drawing/2014/main" xmlns="" id="{529E6E41-B99E-466C-BF23-950A59FFD228}"/>
                </a:ext>
              </a:extLst>
            </p:cNvPr>
            <p:cNvSpPr/>
            <p:nvPr/>
          </p:nvSpPr>
          <p:spPr>
            <a:xfrm>
              <a:off x="5375363" y="1390485"/>
              <a:ext cx="3605215" cy="589693"/>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err="1">
                  <a:solidFill>
                    <a:schemeClr val="bg1"/>
                  </a:solidFill>
                  <a:latin typeface="Times New Roman" panose="02020603050405020304" pitchFamily="18" charset="0"/>
                  <a:cs typeface="Times New Roman" panose="02020603050405020304" pitchFamily="18" charset="0"/>
                </a:rPr>
                <a:t>Хорцев Андрей Валерьевич</a:t>
              </a:r>
            </a:p>
          </p:txBody>
        </p:sp>
        <p:sp>
          <p:nvSpPr>
            <p:cNvPr id="8" name="Freeform 11">
              <a:extLst>
                <a:ext uri="{FF2B5EF4-FFF2-40B4-BE49-F238E27FC236}">
                  <a16:creationId xmlns:a16="http://schemas.microsoft.com/office/drawing/2014/main" xmlns="" id="{FD54444F-63B1-46A8-8733-86EAD51FABF0}"/>
                </a:ext>
              </a:extLst>
            </p:cNvPr>
            <p:cNvSpPr/>
            <p:nvPr/>
          </p:nvSpPr>
          <p:spPr>
            <a:xfrm>
              <a:off x="404809" y="723137"/>
              <a:ext cx="4340481" cy="703434"/>
            </a:xfrm>
            <a:custGeom>
              <a:gdLst>
                <a:gd name="connsiteX0" fmla="*/ 0 w 4941994"/>
                <a:gd name="connsiteY0" fmla="*/ 0 h 499670"/>
                <a:gd name="connsiteX1" fmla="*/ 4714394 w 4941994"/>
                <a:gd name="connsiteY1" fmla="*/ 0 h 499670"/>
                <a:gd name="connsiteX2" fmla="*/ 4941994 w 4941994"/>
                <a:gd name="connsiteY2" fmla="*/ 499670 h 499670"/>
                <a:gd name="connsiteX3" fmla="*/ 0 w 4941994"/>
                <a:gd name="connsiteY3" fmla="*/ 499670 h 499670"/>
                <a:gd name="connsiteX4" fmla="*/ 0 w 4941994"/>
                <a:gd name="connsiteY4" fmla="*/ 0 h 499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41994" h="499670">
                  <a:moveTo>
                    <a:pt x="0" y="0"/>
                  </a:moveTo>
                  <a:lnTo>
                    <a:pt x="4714394" y="0"/>
                  </a:lnTo>
                  <a:lnTo>
                    <a:pt x="4941994" y="499670"/>
                  </a:lnTo>
                  <a:lnTo>
                    <a:pt x="0" y="499670"/>
                  </a:lnTo>
                  <a:lnTo>
                    <a:pt x="0" y="0"/>
                  </a:ln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a:solidFill>
                    <a:schemeClr val="bg1"/>
                  </a:solidFill>
                  <a:latin typeface="Times New Roman" panose="02020603050405020304" pitchFamily="18" charset="0"/>
                  <a:cs typeface="Times New Roman" panose="02020603050405020304" pitchFamily="18" charset="0"/>
                </a:rPr>
                <a:t>Победители конкурса и победитель в номинациях муниципального этапа  конкурса </a:t>
              </a:r>
            </a:p>
            <a:p>
              <a:pPr algn="ctr"/>
              <a:r>
                <a:rPr lang="ru-RU" b="1">
                  <a:solidFill>
                    <a:schemeClr val="bg1"/>
                  </a:solidFill>
                  <a:latin typeface="Times New Roman" panose="02020603050405020304" pitchFamily="18" charset="0"/>
                  <a:cs typeface="Times New Roman" panose="02020603050405020304" pitchFamily="18" charset="0"/>
                </a:rPr>
                <a:t>«Самый классный классный»</a:t>
              </a:r>
              <a:endParaRPr kumimoji="1" lang="en-US" b="1">
                <a:solidFill>
                  <a:schemeClr val="bg1"/>
                </a:solidFill>
                <a:latin typeface="Times New Roman" panose="02020603050405020304" pitchFamily="18" charset="0"/>
                <a:cs typeface="Times New Roman" panose="02020603050405020304" pitchFamily="18" charset="0"/>
              </a:endParaRPr>
            </a:p>
          </p:txBody>
        </p:sp>
        <p:sp>
          <p:nvSpPr>
            <p:cNvPr id="9" name="Freeform 12">
              <a:extLst>
                <a:ext uri="{FF2B5EF4-FFF2-40B4-BE49-F238E27FC236}">
                  <a16:creationId xmlns:a16="http://schemas.microsoft.com/office/drawing/2014/main" xmlns="" id="{1CA1323B-01E8-49E1-8FBD-CDCADF0AA4D5}"/>
                </a:ext>
              </a:extLst>
            </p:cNvPr>
            <p:cNvSpPr/>
            <p:nvPr/>
          </p:nvSpPr>
          <p:spPr>
            <a:xfrm>
              <a:off x="404809" y="1467797"/>
              <a:ext cx="4585510" cy="552431"/>
            </a:xfrm>
            <a:custGeom>
              <a:gdLst>
                <a:gd name="connsiteX0" fmla="*/ 0 w 5205277"/>
                <a:gd name="connsiteY0" fmla="*/ 0 h 501746"/>
                <a:gd name="connsiteX1" fmla="*/ 4976731 w 5205277"/>
                <a:gd name="connsiteY1" fmla="*/ 0 h 501746"/>
                <a:gd name="connsiteX2" fmla="*/ 5205277 w 5205277"/>
                <a:gd name="connsiteY2" fmla="*/ 501746 h 501746"/>
                <a:gd name="connsiteX3" fmla="*/ 0 w 5205277"/>
                <a:gd name="connsiteY3" fmla="*/ 501746 h 501746"/>
                <a:gd name="connsiteX4" fmla="*/ 0 w 5205277"/>
                <a:gd name="connsiteY4" fmla="*/ 0 h 5017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205277" h="501746">
                  <a:moveTo>
                    <a:pt x="0" y="0"/>
                  </a:moveTo>
                  <a:lnTo>
                    <a:pt x="4976731" y="0"/>
                  </a:lnTo>
                  <a:lnTo>
                    <a:pt x="5205277" y="501746"/>
                  </a:lnTo>
                  <a:lnTo>
                    <a:pt x="0" y="501746"/>
                  </a:lnTo>
                  <a:lnTo>
                    <a:pt x="0" y="0"/>
                  </a:ln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a:latin typeface="Times New Roman" panose="02020603050405020304" pitchFamily="18" charset="0"/>
                  <a:cs typeface="Times New Roman" panose="02020603050405020304" pitchFamily="18" charset="0"/>
                </a:rPr>
                <a:t>Победитель конкурса «Дебют» </a:t>
              </a:r>
            </a:p>
            <a:p>
              <a:pPr algn="ctr"/>
              <a:r>
                <a:rPr lang="ru-RU" b="1">
                  <a:latin typeface="Times New Roman" panose="02020603050405020304" pitchFamily="18" charset="0"/>
                  <a:cs typeface="Times New Roman" panose="02020603050405020304" pitchFamily="18" charset="0"/>
                </a:rPr>
                <a:t>(номинация «Учитель»)</a:t>
              </a:r>
              <a:endParaRPr kumimoji="1" lang="en-US" b="1">
                <a:latin typeface="Times New Roman" panose="02020603050405020304" pitchFamily="18" charset="0"/>
                <a:cs typeface="Times New Roman" panose="02020603050405020304" pitchFamily="18" charset="0"/>
              </a:endParaRPr>
            </a:p>
          </p:txBody>
        </p:sp>
        <p:sp>
          <p:nvSpPr>
            <p:cNvPr id="10" name="Freeform 13">
              <a:extLst>
                <a:ext uri="{FF2B5EF4-FFF2-40B4-BE49-F238E27FC236}">
                  <a16:creationId xmlns:a16="http://schemas.microsoft.com/office/drawing/2014/main" xmlns="" id="{81B63FD0-4907-4571-9CBF-0D7E324BDE74}"/>
                </a:ext>
              </a:extLst>
            </p:cNvPr>
            <p:cNvSpPr/>
            <p:nvPr/>
          </p:nvSpPr>
          <p:spPr>
            <a:xfrm>
              <a:off x="416637" y="2079548"/>
              <a:ext cx="4830537" cy="589693"/>
            </a:xfrm>
            <a:custGeom>
              <a:gdLst>
                <a:gd name="connsiteX0" fmla="*/ 0 w 5468559"/>
                <a:gd name="connsiteY0" fmla="*/ 0 h 501746"/>
                <a:gd name="connsiteX1" fmla="*/ 5240014 w 5468559"/>
                <a:gd name="connsiteY1" fmla="*/ 0 h 501746"/>
                <a:gd name="connsiteX2" fmla="*/ 5468559 w 5468559"/>
                <a:gd name="connsiteY2" fmla="*/ 501746 h 501746"/>
                <a:gd name="connsiteX3" fmla="*/ 0 w 5468559"/>
                <a:gd name="connsiteY3" fmla="*/ 501746 h 501746"/>
                <a:gd name="connsiteX4" fmla="*/ 0 w 5468559"/>
                <a:gd name="connsiteY4" fmla="*/ 0 h 5017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68559" h="501746">
                  <a:moveTo>
                    <a:pt x="0" y="0"/>
                  </a:moveTo>
                  <a:lnTo>
                    <a:pt x="5240014" y="0"/>
                  </a:lnTo>
                  <a:lnTo>
                    <a:pt x="5468559" y="501746"/>
                  </a:lnTo>
                  <a:lnTo>
                    <a:pt x="0" y="501746"/>
                  </a:lnTo>
                  <a:lnTo>
                    <a:pt x="0" y="0"/>
                  </a:ln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ru-RU" sz="2000" b="1">
                  <a:latin typeface="Times New Roman" panose="02020603050405020304" pitchFamily="18" charset="0"/>
                  <a:cs typeface="Times New Roman" panose="02020603050405020304" pitchFamily="18" charset="0"/>
                </a:rPr>
                <a:t>Призер регионального конкурса </a:t>
              </a:r>
            </a:p>
            <a:p>
              <a:pPr algn="ctr"/>
              <a:r>
                <a:rPr kumimoji="1" lang="ru-RU" sz="2000" b="1">
                  <a:latin typeface="Times New Roman" panose="02020603050405020304" pitchFamily="18" charset="0"/>
                  <a:cs typeface="Times New Roman" panose="02020603050405020304" pitchFamily="18" charset="0"/>
                </a:rPr>
                <a:t>«Педагогический дебют -2023»</a:t>
              </a:r>
              <a:endParaRPr kumimoji="1" lang="en-US" sz="2000" b="1">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a16="http://schemas.microsoft.com/office/drawing/2014/main" xmlns="" id="{95DD8AB3-44C4-462D-825B-1CA4E987D043}"/>
                </a:ext>
              </a:extLst>
            </p:cNvPr>
            <p:cNvSpPr/>
            <p:nvPr/>
          </p:nvSpPr>
          <p:spPr>
            <a:xfrm>
              <a:off x="5352884" y="72319"/>
              <a:ext cx="3644064" cy="502303"/>
            </a:xfrm>
            <a:prstGeom prst="rect">
              <a:avLst/>
            </a:prstGeom>
            <a:solidFill>
              <a:schemeClr val="tx2">
                <a:lumMod val="60000"/>
                <a:lumOff val="4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000" b="1">
                  <a:solidFill>
                    <a:schemeClr val="bg1"/>
                  </a:solidFill>
                  <a:latin typeface="Times New Roman" panose="02020603050405020304" pitchFamily="18" charset="0"/>
                  <a:cs typeface="Times New Roman" panose="02020603050405020304" pitchFamily="18" charset="0"/>
                </a:rPr>
                <a:t>Чиликина Елена Михайловна</a:t>
              </a:r>
            </a:p>
            <a:p>
              <a:pPr algn="ctr"/>
              <a:r>
                <a:rPr lang="ru-RU" sz="2000" b="1">
                  <a:solidFill>
                    <a:schemeClr val="bg1"/>
                  </a:solidFill>
                  <a:latin typeface="Times New Roman" panose="02020603050405020304" pitchFamily="18" charset="0"/>
                  <a:cs typeface="Times New Roman" panose="02020603050405020304" pitchFamily="18" charset="0"/>
                </a:rPr>
                <a:t>Ларькова Любовь Владимировна</a:t>
              </a:r>
            </a:p>
          </p:txBody>
        </p:sp>
        <p:sp>
          <p:nvSpPr>
            <p:cNvPr id="12" name="Freeform 11">
              <a:extLst>
                <a:ext uri="{FF2B5EF4-FFF2-40B4-BE49-F238E27FC236}">
                  <a16:creationId xmlns:a16="http://schemas.microsoft.com/office/drawing/2014/main" xmlns="" id="{8F6C7432-2165-4EF8-82BE-A0B2842F6432}"/>
                </a:ext>
              </a:extLst>
            </p:cNvPr>
            <p:cNvSpPr/>
            <p:nvPr/>
          </p:nvSpPr>
          <p:spPr>
            <a:xfrm>
              <a:off x="404811" y="44126"/>
              <a:ext cx="4161824" cy="604779"/>
            </a:xfrm>
            <a:custGeom>
              <a:gdLst>
                <a:gd name="connsiteX0" fmla="*/ 0 w 4941994"/>
                <a:gd name="connsiteY0" fmla="*/ 0 h 499670"/>
                <a:gd name="connsiteX1" fmla="*/ 4714394 w 4941994"/>
                <a:gd name="connsiteY1" fmla="*/ 0 h 499670"/>
                <a:gd name="connsiteX2" fmla="*/ 4941994 w 4941994"/>
                <a:gd name="connsiteY2" fmla="*/ 499670 h 499670"/>
                <a:gd name="connsiteX3" fmla="*/ 0 w 4941994"/>
                <a:gd name="connsiteY3" fmla="*/ 499670 h 499670"/>
                <a:gd name="connsiteX4" fmla="*/ 0 w 4941994"/>
                <a:gd name="connsiteY4" fmla="*/ 0 h 499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41994" h="499670">
                  <a:moveTo>
                    <a:pt x="0" y="0"/>
                  </a:moveTo>
                  <a:lnTo>
                    <a:pt x="4714394" y="0"/>
                  </a:lnTo>
                  <a:lnTo>
                    <a:pt x="4941994" y="499670"/>
                  </a:lnTo>
                  <a:lnTo>
                    <a:pt x="0" y="499670"/>
                  </a:lnTo>
                  <a:lnTo>
                    <a:pt x="0" y="0"/>
                  </a:lnTo>
                  <a:close/>
                </a:path>
              </a:pathLst>
            </a:custGeom>
            <a:solidFill>
              <a:schemeClr val="tx2">
                <a:lumMod val="75000"/>
              </a:schemeClr>
            </a:solidFill>
            <a:ln w="12700">
              <a:noFill/>
            </a:ln>
            <a:scene3d>
              <a:camera prst="orthographicFront"/>
              <a:lightRig rig="threePt" dir="t"/>
            </a:scene3d>
            <a:sp3d extrusionH="76200">
              <a:bevelB/>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a:solidFill>
                    <a:schemeClr val="bg1"/>
                  </a:solidFill>
                  <a:latin typeface="Times New Roman" panose="02020603050405020304" pitchFamily="18" charset="0"/>
                  <a:cs typeface="Times New Roman" panose="02020603050405020304" pitchFamily="18" charset="0"/>
                </a:rPr>
                <a:t>Призёры конкурса «Призвание»</a:t>
              </a:r>
              <a:endParaRPr kumimoji="1" lang="en-US" b="1">
                <a:solidFill>
                  <a:schemeClr val="bg1"/>
                </a:solidFill>
                <a:latin typeface="Times New Roman" panose="02020603050405020304" pitchFamily="18" charset="0"/>
                <a:cs typeface="Times New Roman" panose="02020603050405020304" pitchFamily="18" charset="0"/>
              </a:endParaRPr>
            </a:p>
          </p:txBody>
        </p:sp>
      </p:grpSp>
      <p:sp>
        <p:nvSpPr>
          <p:cNvPr id="13" name="Rectangle 4">
            <a:extLst>
              <a:ext uri="{FF2B5EF4-FFF2-40B4-BE49-F238E27FC236}">
                <a16:creationId xmlns:a16="http://schemas.microsoft.com/office/drawing/2014/main" xmlns="" id="{C0AFC673-6EA1-470E-BA21-CDC5B138C3CD}"/>
              </a:ext>
            </a:extLst>
          </p:cNvPr>
          <p:cNvSpPr/>
          <p:nvPr/>
        </p:nvSpPr>
        <p:spPr>
          <a:xfrm>
            <a:off x="6861000" y="5354963"/>
            <a:ext cx="4634760" cy="1056466"/>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err="1">
                <a:solidFill>
                  <a:schemeClr val="bg1"/>
                </a:solidFill>
                <a:latin typeface="Times New Roman" panose="02020603050405020304" pitchFamily="18" charset="0"/>
                <a:cs typeface="Times New Roman" panose="02020603050405020304" pitchFamily="18" charset="0"/>
              </a:rPr>
              <a:t>Хорцев Андрей Валерьевич</a:t>
            </a:r>
          </a:p>
        </p:txBody>
      </p:sp>
    </p:spTree>
    <p:extLst>
      <p:ext uri="{BB962C8B-B14F-4D97-AF65-F5344CB8AC3E}">
        <p14:creationId xmlns:p14="http://schemas.microsoft.com/office/powerpoint/2010/main" val="3635126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Заголовок 1">
            <a:extLst>
              <a:ext uri="{FF2B5EF4-FFF2-40B4-BE49-F238E27FC236}">
                <a16:creationId xmlns:a16="http://schemas.microsoft.com/office/drawing/2014/main" xmlns="" id="{9E12F1AC-D940-49A9-9E8E-ECEC7DD43B3C}"/>
              </a:ext>
            </a:extLst>
          </p:cNvPr>
          <p:cNvSpPr txBox="1"/>
          <p:nvPr/>
        </p:nvSpPr>
        <p:spPr>
          <a:xfrm>
            <a:off x="1115401" y="219879"/>
            <a:ext cx="10515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УЧАСТИЕ ПЕДАГОГОВ </a:t>
            </a:r>
            <a:b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ru-RU" sz="3200">
                <a:solidFill>
                  <a:schemeClr val="tx2">
                    <a:lumMod val="75000"/>
                  </a:schemeClr>
                </a:solidFill>
                <a:latin typeface="Times New Roman" panose="02020603050405020304" pitchFamily="18" charset="0"/>
                <a:ea typeface="Tahoma" panose="020b0604030504040204" pitchFamily="34" charset="0"/>
                <a:cs typeface="Times New Roman" panose="02020603050405020304" pitchFamily="18" charset="0"/>
              </a:rPr>
              <a:t>В ПРОФЕССИОНАЛЬНЫХ КОНКУРСАХ</a:t>
            </a:r>
            <a:endParaRPr lang="ru-RU" sz="32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815B86C5-14BA-47E4-B21E-0601EA81A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1" y="222592"/>
            <a:ext cx="1359321" cy="1359321"/>
          </a:xfrm>
          <a:prstGeom prst="ellipse">
            <a:avLst/>
          </a:prstGeom>
          <a:ln>
            <a:noFill/>
          </a:ln>
          <a:effectLst>
            <a:softEdge rad="112500"/>
          </a:effectLst>
        </p:spPr>
      </p:pic>
      <p:grpSp>
        <p:nvGrpSpPr>
          <p:cNvPr id="8" name="Группа 7">
            <a:extLst>
              <a:ext uri="{FF2B5EF4-FFF2-40B4-BE49-F238E27FC236}">
                <a16:creationId xmlns:a16="http://schemas.microsoft.com/office/drawing/2014/main" xmlns="" id="{EC1C4667-2DBF-4387-B114-839B1329020E}"/>
              </a:ext>
            </a:extLst>
          </p:cNvPr>
          <p:cNvGrpSpPr/>
          <p:nvPr/>
        </p:nvGrpSpPr>
        <p:grpSpPr>
          <a:xfrm>
            <a:off x="1115400" y="1779396"/>
            <a:ext cx="9476703" cy="2526225"/>
            <a:chOff x="245374" y="811159"/>
            <a:chExt cx="10624282" cy="1848133"/>
          </a:xfrm>
        </p:grpSpPr>
        <p:sp>
          <p:nvSpPr>
            <p:cNvPr id="9" name="Rectangle 3">
              <a:extLst>
                <a:ext uri="{FF2B5EF4-FFF2-40B4-BE49-F238E27FC236}">
                  <a16:creationId xmlns:a16="http://schemas.microsoft.com/office/drawing/2014/main" xmlns="" id="{9F88A768-CB52-4AEB-BACF-B067ABBD765E}"/>
                </a:ext>
              </a:extLst>
            </p:cNvPr>
            <p:cNvSpPr/>
            <p:nvPr/>
          </p:nvSpPr>
          <p:spPr>
            <a:xfrm>
              <a:off x="5962405" y="811159"/>
              <a:ext cx="4907251" cy="696093"/>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a:solidFill>
                    <a:schemeClr val="bg1"/>
                  </a:solidFill>
                  <a:latin typeface="Times New Roman" panose="02020603050405020304" pitchFamily="18" charset="0"/>
                  <a:cs typeface="Times New Roman" panose="02020603050405020304" pitchFamily="18" charset="0"/>
                </a:rPr>
                <a:t>Карлина Кристина Анатольевна</a:t>
              </a:r>
            </a:p>
          </p:txBody>
        </p:sp>
        <p:sp>
          <p:nvSpPr>
            <p:cNvPr id="10" name="Rectangle 9">
              <a:extLst>
                <a:ext uri="{FF2B5EF4-FFF2-40B4-BE49-F238E27FC236}">
                  <a16:creationId xmlns:a16="http://schemas.microsoft.com/office/drawing/2014/main" xmlns="" id="{975CD737-E4E1-4C4F-993D-3C793113BE71}"/>
                </a:ext>
              </a:extLst>
            </p:cNvPr>
            <p:cNvSpPr/>
            <p:nvPr/>
          </p:nvSpPr>
          <p:spPr>
            <a:xfrm>
              <a:off x="5931578" y="1610571"/>
              <a:ext cx="4907249" cy="1048721"/>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a:solidFill>
                    <a:schemeClr val="bg1"/>
                  </a:solidFill>
                  <a:latin typeface="Times New Roman" panose="02020603050405020304" pitchFamily="18" charset="0"/>
                  <a:cs typeface="Times New Roman" panose="02020603050405020304" pitchFamily="18" charset="0"/>
                </a:rPr>
                <a:t>Сошкина Оксана Валентиновна</a:t>
              </a:r>
            </a:p>
            <a:p>
              <a:pPr algn="ctr"/>
              <a:r>
                <a:rPr lang="ru-RU" b="1">
                  <a:solidFill>
                    <a:schemeClr val="bg1"/>
                  </a:solidFill>
                  <a:latin typeface="Times New Roman" panose="02020603050405020304" pitchFamily="18" charset="0"/>
                  <a:cs typeface="Times New Roman" panose="02020603050405020304" pitchFamily="18" charset="0"/>
                </a:rPr>
                <a:t>Жукова Татьяна Георгиевна</a:t>
              </a:r>
            </a:p>
            <a:p>
              <a:pPr algn="ctr"/>
              <a:r>
                <a:rPr lang="ru-RU" b="1">
                  <a:solidFill>
                    <a:schemeClr val="bg1"/>
                  </a:solidFill>
                  <a:latin typeface="Times New Roman" panose="02020603050405020304" pitchFamily="18" charset="0"/>
                  <a:cs typeface="Times New Roman" panose="02020603050405020304" pitchFamily="18" charset="0"/>
                </a:rPr>
                <a:t>Карлина Кристина Анатольевна</a:t>
              </a:r>
            </a:p>
            <a:p>
              <a:pPr algn="ctr"/>
              <a:r>
                <a:rPr lang="ru-RU" b="1">
                  <a:solidFill>
                    <a:schemeClr val="bg1"/>
                  </a:solidFill>
                  <a:latin typeface="Times New Roman" panose="02020603050405020304" pitchFamily="18" charset="0"/>
                  <a:cs typeface="Times New Roman" panose="02020603050405020304" pitchFamily="18" charset="0"/>
                </a:rPr>
                <a:t>Минаева Раиса Дмитриевна</a:t>
              </a:r>
              <a:endParaRPr lang="en-US" b="1">
                <a:solidFill>
                  <a:schemeClr val="bg1"/>
                </a:solidFill>
                <a:latin typeface="Times New Roman" panose="02020603050405020304" pitchFamily="18" charset="0"/>
                <a:cs typeface="Times New Roman" panose="02020603050405020304" pitchFamily="18" charset="0"/>
              </a:endParaRPr>
            </a:p>
          </p:txBody>
        </p:sp>
        <p:sp>
          <p:nvSpPr>
            <p:cNvPr id="11" name="Freeform 11">
              <a:extLst>
                <a:ext uri="{FF2B5EF4-FFF2-40B4-BE49-F238E27FC236}">
                  <a16:creationId xmlns:a16="http://schemas.microsoft.com/office/drawing/2014/main" xmlns="" id="{B42808D2-7092-4CE9-A4AC-D5FD6736A306}"/>
                </a:ext>
              </a:extLst>
            </p:cNvPr>
            <p:cNvSpPr/>
            <p:nvPr/>
          </p:nvSpPr>
          <p:spPr>
            <a:xfrm>
              <a:off x="245374" y="919492"/>
              <a:ext cx="4742090" cy="760191"/>
            </a:xfrm>
            <a:custGeom>
              <a:gdLst>
                <a:gd name="connsiteX0" fmla="*/ 0 w 4941994"/>
                <a:gd name="connsiteY0" fmla="*/ 0 h 499670"/>
                <a:gd name="connsiteX1" fmla="*/ 4714394 w 4941994"/>
                <a:gd name="connsiteY1" fmla="*/ 0 h 499670"/>
                <a:gd name="connsiteX2" fmla="*/ 4941994 w 4941994"/>
                <a:gd name="connsiteY2" fmla="*/ 499670 h 499670"/>
                <a:gd name="connsiteX3" fmla="*/ 0 w 4941994"/>
                <a:gd name="connsiteY3" fmla="*/ 499670 h 499670"/>
                <a:gd name="connsiteX4" fmla="*/ 0 w 4941994"/>
                <a:gd name="connsiteY4" fmla="*/ 0 h 499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41994" h="499670">
                  <a:moveTo>
                    <a:pt x="0" y="0"/>
                  </a:moveTo>
                  <a:lnTo>
                    <a:pt x="4714394" y="0"/>
                  </a:lnTo>
                  <a:lnTo>
                    <a:pt x="4941994" y="499670"/>
                  </a:lnTo>
                  <a:lnTo>
                    <a:pt x="0" y="499670"/>
                  </a:lnTo>
                  <a:lnTo>
                    <a:pt x="0" y="0"/>
                  </a:ln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ru-RU" sz="1600" b="1">
                  <a:latin typeface="Times New Roman" panose="02020603050405020304" pitchFamily="18" charset="0"/>
                  <a:cs typeface="Times New Roman" panose="02020603050405020304" pitchFamily="18" charset="0"/>
                </a:rPr>
                <a:t>Обладатель  премии  министерства образования и науки РФ по поддержке талантливой молодежи</a:t>
              </a:r>
              <a:endParaRPr kumimoji="1" lang="en-US" sz="1600" b="1">
                <a:latin typeface="Times New Roman" panose="02020603050405020304" pitchFamily="18" charset="0"/>
                <a:cs typeface="Times New Roman" panose="02020603050405020304" pitchFamily="18" charset="0"/>
              </a:endParaRPr>
            </a:p>
          </p:txBody>
        </p:sp>
      </p:grpSp>
      <p:sp>
        <p:nvSpPr>
          <p:cNvPr id="12" name="Freeform 11">
            <a:extLst>
              <a:ext uri="{FF2B5EF4-FFF2-40B4-BE49-F238E27FC236}">
                <a16:creationId xmlns:a16="http://schemas.microsoft.com/office/drawing/2014/main" xmlns="" id="{117B42E8-8475-4F82-BBA9-9260221B4A5E}"/>
              </a:ext>
            </a:extLst>
          </p:cNvPr>
          <p:cNvSpPr/>
          <p:nvPr/>
        </p:nvSpPr>
        <p:spPr>
          <a:xfrm>
            <a:off x="1125991" y="3130121"/>
            <a:ext cx="4517999" cy="1080453"/>
          </a:xfrm>
          <a:custGeom>
            <a:gdLst>
              <a:gd name="connsiteX0" fmla="*/ 0 w 4941994"/>
              <a:gd name="connsiteY0" fmla="*/ 0 h 499670"/>
              <a:gd name="connsiteX1" fmla="*/ 4714394 w 4941994"/>
              <a:gd name="connsiteY1" fmla="*/ 0 h 499670"/>
              <a:gd name="connsiteX2" fmla="*/ 4941994 w 4941994"/>
              <a:gd name="connsiteY2" fmla="*/ 499670 h 499670"/>
              <a:gd name="connsiteX3" fmla="*/ 0 w 4941994"/>
              <a:gd name="connsiteY3" fmla="*/ 499670 h 499670"/>
              <a:gd name="connsiteX4" fmla="*/ 0 w 4941994"/>
              <a:gd name="connsiteY4" fmla="*/ 0 h 499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41994" h="499670">
                <a:moveTo>
                  <a:pt x="0" y="0"/>
                </a:moveTo>
                <a:lnTo>
                  <a:pt x="4714394" y="0"/>
                </a:lnTo>
                <a:lnTo>
                  <a:pt x="4941994" y="499670"/>
                </a:lnTo>
                <a:lnTo>
                  <a:pt x="0" y="499670"/>
                </a:lnTo>
                <a:lnTo>
                  <a:pt x="0" y="0"/>
                </a:ln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600" b="1">
                <a:latin typeface="Times New Roman" panose="02020603050405020304" pitchFamily="18" charset="0"/>
                <a:cs typeface="Times New Roman" panose="02020603050405020304" pitchFamily="18" charset="0"/>
              </a:rPr>
              <a:t>Обладатели премии администрации города Липецка имени С.А.Шмакова </a:t>
            </a:r>
            <a:endParaRPr kumimoji="1" lang="en-US" sz="1600" b="1">
              <a:latin typeface="Times New Roman" panose="02020603050405020304" pitchFamily="18" charset="0"/>
              <a:cs typeface="Times New Roman" panose="02020603050405020304" pitchFamily="18" charset="0"/>
            </a:endParaRPr>
          </a:p>
        </p:txBody>
      </p:sp>
      <p:sp>
        <p:nvSpPr>
          <p:cNvPr id="13" name="Freeform 11">
            <a:extLst>
              <a:ext uri="{FF2B5EF4-FFF2-40B4-BE49-F238E27FC236}">
                <a16:creationId xmlns:a16="http://schemas.microsoft.com/office/drawing/2014/main" xmlns="" id="{620DE7BE-305F-4243-BA1F-5AF749CBDCFB}"/>
              </a:ext>
            </a:extLst>
          </p:cNvPr>
          <p:cNvSpPr/>
          <p:nvPr/>
        </p:nvSpPr>
        <p:spPr>
          <a:xfrm>
            <a:off x="1142582" y="4267463"/>
            <a:ext cx="4781965" cy="1039110"/>
          </a:xfrm>
          <a:custGeom>
            <a:gdLst>
              <a:gd name="connsiteX0" fmla="*/ 0 w 4941994"/>
              <a:gd name="connsiteY0" fmla="*/ 0 h 499670"/>
              <a:gd name="connsiteX1" fmla="*/ 4714394 w 4941994"/>
              <a:gd name="connsiteY1" fmla="*/ 0 h 499670"/>
              <a:gd name="connsiteX2" fmla="*/ 4941994 w 4941994"/>
              <a:gd name="connsiteY2" fmla="*/ 499670 h 499670"/>
              <a:gd name="connsiteX3" fmla="*/ 0 w 4941994"/>
              <a:gd name="connsiteY3" fmla="*/ 499670 h 499670"/>
              <a:gd name="connsiteX4" fmla="*/ 0 w 4941994"/>
              <a:gd name="connsiteY4" fmla="*/ 0 h 4996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41994" h="499670">
                <a:moveTo>
                  <a:pt x="0" y="0"/>
                </a:moveTo>
                <a:lnTo>
                  <a:pt x="4714394" y="0"/>
                </a:lnTo>
                <a:lnTo>
                  <a:pt x="4941994" y="499670"/>
                </a:lnTo>
                <a:lnTo>
                  <a:pt x="0" y="499670"/>
                </a:lnTo>
                <a:lnTo>
                  <a:pt x="0" y="0"/>
                </a:lnTo>
                <a:close/>
              </a:path>
            </a:pathLst>
          </a:cu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600" b="1">
                <a:latin typeface="Times New Roman" panose="02020603050405020304" pitchFamily="18" charset="0"/>
                <a:cs typeface="Times New Roman" panose="02020603050405020304" pitchFamily="18" charset="0"/>
              </a:rPr>
              <a:t>Обладатель областной премии</a:t>
            </a:r>
          </a:p>
          <a:p>
            <a:pPr algn="ctr"/>
            <a:r>
              <a:rPr lang="ru-RU" sz="1600" b="1">
                <a:latin typeface="Times New Roman" panose="02020603050405020304" pitchFamily="18" charset="0"/>
                <a:cs typeface="Times New Roman" panose="02020603050405020304" pitchFamily="18" charset="0"/>
              </a:rPr>
              <a:t> имени С.Л. Коцаря</a:t>
            </a:r>
            <a:endParaRPr kumimoji="1" lang="en-US" sz="1600" b="1">
              <a:latin typeface="Times New Roman" panose="02020603050405020304" pitchFamily="18" charset="0"/>
              <a:cs typeface="Times New Roman" panose="02020603050405020304" pitchFamily="18" charset="0"/>
            </a:endParaRPr>
          </a:p>
        </p:txBody>
      </p:sp>
      <p:sp>
        <p:nvSpPr>
          <p:cNvPr id="14" name="Rectangle 3">
            <a:extLst>
              <a:ext uri="{FF2B5EF4-FFF2-40B4-BE49-F238E27FC236}">
                <a16:creationId xmlns:a16="http://schemas.microsoft.com/office/drawing/2014/main" xmlns="" id="{4A364EE8-3560-4740-B7A2-5AB8A595E9D2}"/>
              </a:ext>
            </a:extLst>
          </p:cNvPr>
          <p:cNvSpPr/>
          <p:nvPr/>
        </p:nvSpPr>
        <p:spPr>
          <a:xfrm>
            <a:off x="6172358" y="4402652"/>
            <a:ext cx="4392246" cy="95149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a:solidFill>
                  <a:schemeClr val="bg1"/>
                </a:solidFill>
                <a:latin typeface="Times New Roman" panose="02020603050405020304" pitchFamily="18" charset="0"/>
                <a:cs typeface="Times New Roman" panose="02020603050405020304" pitchFamily="18" charset="0"/>
              </a:rPr>
              <a:t>Новиков Евгений Вячеславич</a:t>
            </a:r>
            <a:endParaRPr lang="ru-RU"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85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49807DAA-B96F-49E7-8389-5FC43A9B9860}"/>
              </a:ext>
            </a:extLst>
          </p:cNvPr>
          <p:cNvSpPr>
            <a:spLocks noGrp="1"/>
          </p:cNvSpPr>
          <p:nvPr>
            <p:ph type="title"/>
          </p:nvPr>
        </p:nvSpPr>
        <p:spPr>
          <a:xfrm>
            <a:off x="1416000" y="189000"/>
            <a:ext cx="10515599" cy="1325563"/>
          </a:xfrm>
        </p:spPr>
        <p:txBody>
          <a:bodyPr>
            <a:normAutofit/>
          </a:bodyPr>
          <a:lstStyle/>
          <a:p>
            <a:pPr algn="ctr"/>
            <a:r>
              <a:rPr lang="ru-RU" sz="3600">
                <a:solidFill>
                  <a:schemeClr val="tx2">
                    <a:lumMod val="75000"/>
                  </a:schemeClr>
                </a:solidFill>
                <a:latin typeface="Times New Roman" panose="02020603050405020304" pitchFamily="18" charset="0"/>
                <a:cs typeface="Times New Roman" panose="02020603050405020304" pitchFamily="18" charset="0"/>
              </a:rPr>
              <a:t>Результативность </a:t>
            </a:r>
            <a:br>
              <a:rPr lang="ru-RU" sz="3600">
                <a:solidFill>
                  <a:schemeClr val="tx2">
                    <a:lumMod val="75000"/>
                  </a:schemeClr>
                </a:solidFill>
                <a:latin typeface="Times New Roman" panose="02020603050405020304" pitchFamily="18" charset="0"/>
                <a:cs typeface="Times New Roman" panose="02020603050405020304" pitchFamily="18" charset="0"/>
              </a:rPr>
            </a:br>
            <a:r>
              <a:rPr lang="ru-RU" sz="3600">
                <a:solidFill>
                  <a:schemeClr val="tx2">
                    <a:lumMod val="75000"/>
                  </a:schemeClr>
                </a:solidFill>
                <a:latin typeface="Times New Roman" panose="02020603050405020304" pitchFamily="18" charset="0"/>
                <a:cs typeface="Times New Roman" panose="02020603050405020304" pitchFamily="18" charset="0"/>
              </a:rPr>
              <a:t>профессиональной деятельности педагогов</a:t>
            </a:r>
          </a:p>
        </p:txBody>
      </p:sp>
      <p:sp>
        <p:nvSpPr>
          <p:cNvPr id="4" name="Овал 3">
            <a:extLst>
              <a:ext uri="{FF2B5EF4-FFF2-40B4-BE49-F238E27FC236}">
                <a16:creationId xmlns:a16="http://schemas.microsoft.com/office/drawing/2014/main" xmlns="" id="{1C3A6C82-2D9C-4A37-B0CC-874357529B64}"/>
              </a:ext>
            </a:extLst>
          </p:cNvPr>
          <p:cNvSpPr/>
          <p:nvPr/>
        </p:nvSpPr>
        <p:spPr>
          <a:xfrm>
            <a:off x="4836000" y="2606575"/>
            <a:ext cx="3375000" cy="3240000"/>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spcBef>
                <a:spcPct val="20000"/>
              </a:spcBef>
              <a:defRPr/>
            </a:pPr>
            <a:r>
              <a:rPr lang="ru-RU" b="1">
                <a:solidFill>
                  <a:schemeClr val="tx2">
                    <a:lumMod val="75000"/>
                  </a:schemeClr>
                </a:solidFill>
                <a:latin typeface="Times New Roman" panose="02020603050405020304" pitchFamily="18" charset="0"/>
                <a:cs typeface="Times New Roman" panose="02020603050405020304" pitchFamily="18" charset="0"/>
              </a:rPr>
              <a:t>Почетный работник общего образования РФ</a:t>
            </a:r>
          </a:p>
          <a:p>
            <a:pPr marL="457200" indent="-45720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Сошкина Оксана Валентиновна, </a:t>
            </a:r>
          </a:p>
          <a:p>
            <a:pPr marL="457200" indent="-45720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Чиликина Елена Михайловна, </a:t>
            </a:r>
          </a:p>
          <a:p>
            <a:pPr marL="457200" indent="-45720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Дугина Наталья Владимировна</a:t>
            </a: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Овал 4">
            <a:extLst>
              <a:ext uri="{FF2B5EF4-FFF2-40B4-BE49-F238E27FC236}">
                <a16:creationId xmlns:a16="http://schemas.microsoft.com/office/drawing/2014/main" xmlns="" id="{F2EB8752-255B-4F15-887C-3860B677E009}"/>
              </a:ext>
            </a:extLst>
          </p:cNvPr>
          <p:cNvSpPr/>
          <p:nvPr/>
        </p:nvSpPr>
        <p:spPr>
          <a:xfrm>
            <a:off x="8796000" y="2799000"/>
            <a:ext cx="3060000" cy="2430000"/>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r>
              <a:rPr lang="ru-RU" b="1">
                <a:solidFill>
                  <a:schemeClr val="tx2">
                    <a:lumMod val="75000"/>
                  </a:schemeClr>
                </a:solidFill>
                <a:latin typeface="Times New Roman" panose="02020603050405020304" pitchFamily="18" charset="0"/>
                <a:cs typeface="Times New Roman" panose="02020603050405020304" pitchFamily="18" charset="0"/>
              </a:rPr>
              <a:t>Награждена Почетной грамотой МО РФ</a:t>
            </a:r>
            <a:br>
              <a:rPr lang="ar-SY" b="1">
                <a:solidFill>
                  <a:schemeClr val="tx2">
                    <a:lumMod val="75000"/>
                  </a:schemeClr>
                </a:solidFill>
                <a:latin typeface="Times New Roman" panose="02020603050405020304" pitchFamily="18" charset="0"/>
                <a:cs typeface="Times New Roman" panose="02020603050405020304" pitchFamily="18" charset="0"/>
              </a:rPr>
            </a:br>
            <a:r>
              <a:rPr lang="ru-RU" err="1">
                <a:solidFill>
                  <a:schemeClr val="tx2">
                    <a:lumMod val="75000"/>
                  </a:schemeClr>
                </a:solidFill>
                <a:latin typeface="Times New Roman" panose="02020603050405020304" pitchFamily="18" charset="0"/>
                <a:cs typeface="Times New Roman" panose="02020603050405020304" pitchFamily="18" charset="0"/>
              </a:rPr>
              <a:t>Знаменщикова Марина Анатольевна</a:t>
            </a:r>
            <a:endParaRPr lang="en-US" b="1">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xmlns="" id="{7D1F4117-9D0E-47BD-B81F-EFE20622D485}"/>
              </a:ext>
            </a:extLst>
          </p:cNvPr>
          <p:cNvSpPr/>
          <p:nvPr/>
        </p:nvSpPr>
        <p:spPr>
          <a:xfrm>
            <a:off x="336000" y="1966500"/>
            <a:ext cx="4050000" cy="4095000"/>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spcBef>
                <a:spcPct val="20000"/>
              </a:spcBef>
              <a:defRPr/>
            </a:pPr>
            <a:r>
              <a:rPr lang="ru-RU" b="1">
                <a:solidFill>
                  <a:schemeClr val="tx2">
                    <a:lumMod val="75000"/>
                  </a:schemeClr>
                </a:solidFill>
                <a:latin typeface="Times New Roman" panose="02020603050405020304" pitchFamily="18" charset="0"/>
                <a:cs typeface="Times New Roman" panose="02020603050405020304" pitchFamily="18" charset="0"/>
              </a:rPr>
              <a:t>Отличник народного просвещения</a:t>
            </a:r>
          </a:p>
          <a:p>
            <a:pPr marL="285750" indent="-28575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Жукова Татьяна Георгиевна, </a:t>
            </a:r>
          </a:p>
          <a:p>
            <a:pPr marL="514350" indent="-51435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Хромых  Любовь Ивановна, </a:t>
            </a:r>
          </a:p>
          <a:p>
            <a:pPr marL="514350" indent="-51435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Болотова Галина Павловна, </a:t>
            </a:r>
          </a:p>
          <a:p>
            <a:pPr marL="514350" indent="-514350" algn="ctr" defTabSz="914354">
              <a:spcBef>
                <a:spcPct val="20000"/>
              </a:spcBef>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Минаев Геннадий Викторович, </a:t>
            </a:r>
          </a:p>
          <a:p>
            <a:pPr marL="514350" indent="-514350" algn="ctr" defTabSz="914354">
              <a:buFont typeface="Wingdings" panose="05000000000000000000" pitchFamily="2" charset="2"/>
              <a:buChar char="ü"/>
              <a:defRPr/>
            </a:pPr>
            <a:r>
              <a:rPr lang="ru-RU">
                <a:solidFill>
                  <a:schemeClr val="tx2">
                    <a:lumMod val="75000"/>
                  </a:schemeClr>
                </a:solidFill>
                <a:latin typeface="Times New Roman" panose="02020603050405020304" pitchFamily="18" charset="0"/>
                <a:cs typeface="Times New Roman" panose="02020603050405020304" pitchFamily="18" charset="0"/>
              </a:rPr>
              <a:t>Оловникова Татьяна Ивановна</a:t>
            </a:r>
          </a:p>
        </p:txBody>
      </p:sp>
      <p:pic>
        <p:nvPicPr>
          <p:cNvPr id="7" name="Рисунок 6">
            <a:extLst>
              <a:ext uri="{FF2B5EF4-FFF2-40B4-BE49-F238E27FC236}">
                <a16:creationId xmlns:a16="http://schemas.microsoft.com/office/drawing/2014/main" xmlns="" id="{E3A2EC3A-0D44-41D1-82F2-96B9B0CC3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00" y="504000"/>
            <a:ext cx="1359321" cy="1359321"/>
          </a:xfrm>
          <a:prstGeom prst="ellipse">
            <a:avLst/>
          </a:prstGeom>
          <a:ln>
            <a:noFill/>
          </a:ln>
          <a:effectLst>
            <a:softEdge rad="112500"/>
          </a:effectLst>
        </p:spPr>
      </p:pic>
    </p:spTree>
    <p:extLst>
      <p:ext uri="{BB962C8B-B14F-4D97-AF65-F5344CB8AC3E}">
        <p14:creationId xmlns:p14="http://schemas.microsoft.com/office/powerpoint/2010/main" val="895139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AB903374-ABF0-4500-86D8-5058D3143BFC}"/>
              </a:ext>
            </a:extLst>
          </p:cNvPr>
          <p:cNvSpPr>
            <a:spLocks noGrp="1"/>
          </p:cNvSpPr>
          <p:nvPr>
            <p:ph type="title"/>
          </p:nvPr>
        </p:nvSpPr>
        <p:spPr/>
        <p:txBody>
          <a:bodyPr/>
          <a:lstStyle/>
          <a:p>
            <a:pPr algn="ctr"/>
            <a:r>
              <a:rPr lang="ru-RU">
                <a:solidFill>
                  <a:schemeClr val="tx2">
                    <a:lumMod val="75000"/>
                  </a:schemeClr>
                </a:solidFill>
                <a:latin typeface="Times New Roman" panose="02020603050405020304" pitchFamily="18" charset="0"/>
                <a:cs typeface="Times New Roman" panose="02020603050405020304" pitchFamily="18" charset="0"/>
              </a:rPr>
              <a:t>Содержание работы с учащимися</a:t>
            </a:r>
          </a:p>
        </p:txBody>
      </p:sp>
      <p:sp>
        <p:nvSpPr>
          <p:cNvPr id="3" name="Текст 2">
            <a:extLst>
              <a:ext uri="{FF2B5EF4-FFF2-40B4-BE49-F238E27FC236}">
                <a16:creationId xmlns:a16="http://schemas.microsoft.com/office/drawing/2014/main" xmlns="" id="{3459DE7F-C9E4-4157-A29A-9736EA20EC91}"/>
              </a:ext>
            </a:extLst>
          </p:cNvPr>
          <p:cNvSpPr>
            <a:spLocks noGrp="1"/>
          </p:cNvSpPr>
          <p:nvPr>
            <p:ph type="body" sz="quarter" idx="14"/>
          </p:nvPr>
        </p:nvSpPr>
        <p:spPr/>
        <p:txBody>
          <a:bodyPr/>
          <a:lstStyle/>
          <a:p>
            <a:endParaRPr lang="ru-RU"/>
          </a:p>
        </p:txBody>
      </p:sp>
      <p:pic>
        <p:nvPicPr>
          <p:cNvPr id="4" name="Рисунок 3">
            <a:extLst>
              <a:ext uri="{FF2B5EF4-FFF2-40B4-BE49-F238E27FC236}">
                <a16:creationId xmlns:a16="http://schemas.microsoft.com/office/drawing/2014/main" xmlns="" id="{65239E27-2741-4374-9BF5-B301C39D6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00" y="502817"/>
            <a:ext cx="1359321" cy="1359321"/>
          </a:xfrm>
          <a:prstGeom prst="ellipse">
            <a:avLst/>
          </a:prstGeom>
          <a:ln>
            <a:noFill/>
          </a:ln>
          <a:effectLst>
            <a:softEdge rad="112500"/>
          </a:effectLst>
        </p:spPr>
      </p:pic>
      <p:graphicFrame>
        <p:nvGraphicFramePr>
          <p:cNvPr id="5" name="Схема 4">
            <a:extLst>
              <a:ext uri="{FF2B5EF4-FFF2-40B4-BE49-F238E27FC236}">
                <a16:creationId xmlns:a16="http://schemas.microsoft.com/office/drawing/2014/main" xmlns="" id="{31510A87-013B-4788-B3BE-23969BFB63A5}"/>
              </a:ext>
            </a:extLst>
          </p:cNvPr>
          <p:cNvGraphicFramePr/>
          <p:nvPr>
            <p:extLst>
              <p:ext uri="{D42A27DB-BD31-4B8C-83A1-F6EECF244321}">
                <p14:modId xmlns:p14="http://schemas.microsoft.com/office/powerpoint/2010/main" val="2174780598"/>
              </p:ext>
            </p:extLst>
          </p:nvPr>
        </p:nvGraphicFramePr>
        <p:xfrm>
          <a:off x="1650320" y="1353542"/>
          <a:ext cx="9395679" cy="5139333"/>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175893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D8DABEE1-569C-4060-B4A3-2BF48C0A1EED}"/>
              </a:ext>
            </a:extLst>
          </p:cNvPr>
          <p:cNvSpPr>
            <a:spLocks noGrp="1"/>
          </p:cNvSpPr>
          <p:nvPr>
            <p:ph type="title"/>
          </p:nvPr>
        </p:nvSpPr>
        <p:spPr>
          <a:xfrm>
            <a:off x="1650321" y="59632"/>
            <a:ext cx="10515599" cy="1002426"/>
          </a:xfrm>
        </p:spPr>
        <p:txBody>
          <a:bodyPr/>
          <a:lstStyle/>
          <a:p>
            <a:pPr algn="ctr"/>
            <a:r>
              <a:rPr lang="ru-RU">
                <a:latin typeface="Times New Roman" panose="02020603050405020304" pitchFamily="18" charset="0"/>
                <a:cs typeface="Times New Roman" panose="02020603050405020304" pitchFamily="18" charset="0"/>
              </a:rPr>
              <a:t>Работа с одаренными детьми</a:t>
            </a:r>
          </a:p>
        </p:txBody>
      </p:sp>
      <p:sp>
        <p:nvSpPr>
          <p:cNvPr id="3" name="Текст 2">
            <a:extLst>
              <a:ext uri="{FF2B5EF4-FFF2-40B4-BE49-F238E27FC236}">
                <a16:creationId xmlns:a16="http://schemas.microsoft.com/office/drawing/2014/main" xmlns="" id="{47BE64F0-2963-471C-A431-13687DD0BD3E}"/>
              </a:ext>
            </a:extLst>
          </p:cNvPr>
          <p:cNvSpPr>
            <a:spLocks noGrp="1"/>
          </p:cNvSpPr>
          <p:nvPr>
            <p:ph type="body" sz="quarter" idx="14"/>
          </p:nvPr>
        </p:nvSpPr>
        <p:spPr>
          <a:xfrm>
            <a:off x="2271155" y="1231462"/>
            <a:ext cx="4797157" cy="1002425"/>
          </a:xfrm>
        </p:spPr>
        <p:txBody>
          <a:bodyPr/>
          <a:lstStyle/>
          <a:p>
            <a:r>
              <a:rPr lang="ru-RU" b="1">
                <a:solidFill>
                  <a:schemeClr val="tx2">
                    <a:lumMod val="75000"/>
                  </a:schemeClr>
                </a:solidFill>
              </a:rPr>
              <a:t>Выявление одаренных детей</a:t>
            </a:r>
            <a:endParaRPr lang="en-US" sz="1400">
              <a:solidFill>
                <a:schemeClr val="tx2">
                  <a:lumMod val="75000"/>
                </a:schemeClr>
              </a:solidFill>
            </a:endParaRPr>
          </a:p>
          <a:p>
            <a:endParaRPr lang="ru-RU"/>
          </a:p>
        </p:txBody>
      </p:sp>
      <p:graphicFrame>
        <p:nvGraphicFramePr>
          <p:cNvPr id="5" name="Схема 4">
            <a:extLst>
              <a:ext uri="{FF2B5EF4-FFF2-40B4-BE49-F238E27FC236}">
                <a16:creationId xmlns:a16="http://schemas.microsoft.com/office/drawing/2014/main" xmlns="" id="{34B55CD7-A83B-4D94-B430-E4B7E52DCB70}"/>
              </a:ext>
            </a:extLst>
          </p:cNvPr>
          <p:cNvGraphicFramePr/>
          <p:nvPr>
            <p:extLst>
              <p:ext uri="{D42A27DB-BD31-4B8C-83A1-F6EECF244321}">
                <p14:modId xmlns:p14="http://schemas.microsoft.com/office/powerpoint/2010/main" val="1964920777"/>
              </p:ext>
            </p:extLst>
          </p:nvPr>
        </p:nvGraphicFramePr>
        <p:xfrm>
          <a:off x="3727800" y="2034000"/>
          <a:ext cx="5040499" cy="4273464"/>
        </p:xfrm>
        <a:graphic>
          <a:graphicData uri="http://schemas.openxmlformats.org/drawingml/2006/diagram">
            <dgm:relIds xmlns:dgm="http://schemas.openxmlformats.org/drawingml/2006/diagram" r:dm="rId3" r:lo="rId4" r:qs="rId5" r:cs="rId6"/>
          </a:graphicData>
        </a:graphic>
      </p:graphicFrame>
      <p:pic>
        <p:nvPicPr>
          <p:cNvPr id="6" name="Рисунок 5">
            <a:extLst>
              <a:ext uri="{FF2B5EF4-FFF2-40B4-BE49-F238E27FC236}">
                <a16:creationId xmlns:a16="http://schemas.microsoft.com/office/drawing/2014/main" xmlns="" id="{0CC40146-AC05-42A4-A548-1E7E2E13F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000" y="278801"/>
            <a:ext cx="1359321" cy="1359321"/>
          </a:xfrm>
          <a:prstGeom prst="ellipse">
            <a:avLst/>
          </a:prstGeom>
          <a:ln>
            <a:noFill/>
          </a:ln>
          <a:effectLst>
            <a:softEdge rad="112500"/>
          </a:effectLst>
        </p:spPr>
      </p:pic>
      <p:sp>
        <p:nvSpPr>
          <p:cNvPr id="7" name="Прямоугольник 6">
            <a:extLst>
              <a:ext uri="{FF2B5EF4-FFF2-40B4-BE49-F238E27FC236}">
                <a16:creationId xmlns:a16="http://schemas.microsoft.com/office/drawing/2014/main" xmlns="" id="{185005D9-D8A2-4BDE-A883-1E3E5866C4EA}"/>
              </a:ext>
            </a:extLst>
          </p:cNvPr>
          <p:cNvSpPr/>
          <p:nvPr/>
        </p:nvSpPr>
        <p:spPr>
          <a:xfrm>
            <a:off x="191694" y="2140966"/>
            <a:ext cx="4290118" cy="857250"/>
          </a:xfrm>
          <a:prstGeom prst="rect">
            <a:avLst/>
          </a:prstGeom>
          <a:solidFill>
            <a:schemeClr val="tx2">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chemeClr val="tx2"/>
                </a:solidFill>
                <a:latin typeface="Times New Roman" panose="02020603050405020304" pitchFamily="18" charset="0"/>
                <a:cs typeface="Times New Roman" panose="02020603050405020304" pitchFamily="18" charset="0"/>
              </a:rPr>
              <a:t>Участие в работе Клуба одаренных детей «Новое время», занятия учащихся в ЦДО «Стратегия»</a:t>
            </a:r>
          </a:p>
        </p:txBody>
      </p:sp>
      <p:sp>
        <p:nvSpPr>
          <p:cNvPr id="8" name="Прямоугольник 7">
            <a:extLst>
              <a:ext uri="{FF2B5EF4-FFF2-40B4-BE49-F238E27FC236}">
                <a16:creationId xmlns:a16="http://schemas.microsoft.com/office/drawing/2014/main" xmlns="" id="{5FE42171-E033-4552-8F17-917ECD942AAB}"/>
              </a:ext>
            </a:extLst>
          </p:cNvPr>
          <p:cNvSpPr/>
          <p:nvPr/>
        </p:nvSpPr>
        <p:spPr>
          <a:xfrm>
            <a:off x="170859" y="3338284"/>
            <a:ext cx="4290118" cy="1002424"/>
          </a:xfrm>
          <a:prstGeom prst="rect">
            <a:avLst/>
          </a:prstGeom>
          <a:solidFill>
            <a:schemeClr val="accent1">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chemeClr val="tx2"/>
                </a:solidFill>
                <a:latin typeface="Times New Roman" panose="02020603050405020304" pitchFamily="18" charset="0"/>
                <a:cs typeface="Times New Roman" panose="02020603050405020304" pitchFamily="18" charset="0"/>
              </a:rPr>
              <a:t>Деятельность школьного научного общества обучающихся «УМНИКИ И УМНИЦЫ»</a:t>
            </a:r>
          </a:p>
        </p:txBody>
      </p:sp>
      <p:sp>
        <p:nvSpPr>
          <p:cNvPr id="9" name="Прямоугольник 8">
            <a:extLst>
              <a:ext uri="{FF2B5EF4-FFF2-40B4-BE49-F238E27FC236}">
                <a16:creationId xmlns:a16="http://schemas.microsoft.com/office/drawing/2014/main" xmlns="" id="{DC7E43C5-C0DF-4F31-8A5C-F2726082AC56}"/>
              </a:ext>
            </a:extLst>
          </p:cNvPr>
          <p:cNvSpPr/>
          <p:nvPr/>
        </p:nvSpPr>
        <p:spPr>
          <a:xfrm>
            <a:off x="170859" y="4644657"/>
            <a:ext cx="4248447" cy="977720"/>
          </a:xfrm>
          <a:prstGeom prst="rect">
            <a:avLst/>
          </a:prstGeom>
          <a:solidFill>
            <a:schemeClr val="accent2">
              <a:lumMod val="60000"/>
              <a:lumOff val="4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a:solidFill>
                <a:schemeClr val="tx2"/>
              </a:solidFill>
              <a:latin typeface="Times New Roman" panose="02020603050405020304" pitchFamily="18" charset="0"/>
              <a:cs typeface="Times New Roman" panose="02020603050405020304" pitchFamily="18" charset="0"/>
            </a:endParaRPr>
          </a:p>
          <a:p>
            <a:pPr algn="ctr"/>
            <a:r>
              <a:rPr lang="ru-RU" b="1">
                <a:solidFill>
                  <a:schemeClr val="tx2"/>
                </a:solidFill>
                <a:latin typeface="Times New Roman" panose="02020603050405020304" pitchFamily="18" charset="0"/>
                <a:cs typeface="Times New Roman" panose="02020603050405020304" pitchFamily="18" charset="0"/>
              </a:rPr>
              <a:t>Участие в муниципальном проекте «Одаренные дети: поиск, поддержка, сопровождение»</a:t>
            </a:r>
          </a:p>
          <a:p>
            <a:pPr algn="ctr"/>
            <a:endParaRPr lang="ru-RU"/>
          </a:p>
        </p:txBody>
      </p:sp>
      <p:sp>
        <p:nvSpPr>
          <p:cNvPr id="10" name="Прямоугольник 9">
            <a:extLst>
              <a:ext uri="{FF2B5EF4-FFF2-40B4-BE49-F238E27FC236}">
                <a16:creationId xmlns:a16="http://schemas.microsoft.com/office/drawing/2014/main" xmlns="" id="{72CED243-194C-44F0-8765-652BAC7EB265}"/>
              </a:ext>
            </a:extLst>
          </p:cNvPr>
          <p:cNvSpPr/>
          <p:nvPr/>
        </p:nvSpPr>
        <p:spPr>
          <a:xfrm>
            <a:off x="8280182" y="1315694"/>
            <a:ext cx="3727799" cy="620878"/>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a:solidFill>
                  <a:srgbClr val="002060"/>
                </a:solidFill>
                <a:latin typeface="Times New Roman" panose="02020603050405020304" pitchFamily="18" charset="0"/>
                <a:cs typeface="Times New Roman" panose="02020603050405020304" pitchFamily="18" charset="0"/>
              </a:rPr>
              <a:t>Научное общество обучающихся «УМНИКИ И УМНИЦЫ»</a:t>
            </a:r>
            <a:endParaRPr lang="ru-RU">
              <a:latin typeface="Times New Roman" panose="02020603050405020304" pitchFamily="18"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xmlns="" id="{76C0DBDD-F12E-4601-A861-DF9A6473D7FE}"/>
              </a:ext>
            </a:extLst>
          </p:cNvPr>
          <p:cNvSpPr/>
          <p:nvPr/>
        </p:nvSpPr>
        <p:spPr>
          <a:xfrm>
            <a:off x="8867182" y="2034000"/>
            <a:ext cx="2737799" cy="620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a:solidFill>
                  <a:schemeClr val="accent2">
                    <a:lumMod val="60000"/>
                    <a:lumOff val="40000"/>
                  </a:schemeClr>
                </a:solidFill>
                <a:latin typeface="Times New Roman" panose="02020603050405020304" pitchFamily="18" charset="0"/>
                <a:cs typeface="Times New Roman" panose="02020603050405020304" pitchFamily="18" charset="0"/>
              </a:rPr>
              <a:t>Исследовательское направление</a:t>
            </a:r>
            <a:endParaRPr lang="en-US" sz="1000" i="1">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11">
            <a:extLst>
              <a:ext uri="{FF2B5EF4-FFF2-40B4-BE49-F238E27FC236}">
                <a16:creationId xmlns:a16="http://schemas.microsoft.com/office/drawing/2014/main" xmlns="" id="{43E3C498-4598-45BC-9018-400E359BA5F8}"/>
              </a:ext>
            </a:extLst>
          </p:cNvPr>
          <p:cNvSpPr/>
          <p:nvPr/>
        </p:nvSpPr>
        <p:spPr>
          <a:xfrm>
            <a:off x="8847380" y="2879800"/>
            <a:ext cx="2737799" cy="620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a:solidFill>
                  <a:srgbClr val="7030A0"/>
                </a:solidFill>
                <a:latin typeface="Times New Roman" panose="02020603050405020304" pitchFamily="18" charset="0"/>
                <a:cs typeface="Times New Roman" panose="02020603050405020304" pitchFamily="18" charset="0"/>
              </a:rPr>
              <a:t>Творческое </a:t>
            </a:r>
          </a:p>
          <a:p>
            <a:pPr algn="ctr"/>
            <a:r>
              <a:rPr lang="ru-RU" b="1" i="1">
                <a:solidFill>
                  <a:srgbClr val="7030A0"/>
                </a:solidFill>
                <a:latin typeface="Times New Roman" panose="02020603050405020304" pitchFamily="18" charset="0"/>
                <a:cs typeface="Times New Roman" panose="02020603050405020304" pitchFamily="18" charset="0"/>
              </a:rPr>
              <a:t>направление</a:t>
            </a:r>
            <a:endParaRPr lang="en-US" sz="1000" i="1">
              <a:solidFill>
                <a:srgbClr val="7030A0"/>
              </a:solidFill>
              <a:latin typeface="Times New Roman" panose="02020603050405020304" pitchFamily="18" charset="0"/>
              <a:cs typeface="Times New Roman" panose="02020603050405020304" pitchFamily="18" charset="0"/>
            </a:endParaRPr>
          </a:p>
        </p:txBody>
      </p:sp>
      <p:sp>
        <p:nvSpPr>
          <p:cNvPr id="13" name="Прямоугольник: скругленные углы 12">
            <a:extLst>
              <a:ext uri="{FF2B5EF4-FFF2-40B4-BE49-F238E27FC236}">
                <a16:creationId xmlns:a16="http://schemas.microsoft.com/office/drawing/2014/main" xmlns="" id="{24E4CCD1-2D54-433F-8F05-EFF0AEAA2B59}"/>
              </a:ext>
            </a:extLst>
          </p:cNvPr>
          <p:cNvSpPr/>
          <p:nvPr/>
        </p:nvSpPr>
        <p:spPr>
          <a:xfrm>
            <a:off x="8867182" y="3626182"/>
            <a:ext cx="2737799" cy="620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a:solidFill>
                  <a:srgbClr val="FFC000"/>
                </a:solidFill>
                <a:latin typeface="Times New Roman" panose="02020603050405020304" pitchFamily="18" charset="0"/>
                <a:cs typeface="Times New Roman" panose="02020603050405020304" pitchFamily="18" charset="0"/>
              </a:rPr>
              <a:t>Техническое направление</a:t>
            </a:r>
            <a:endParaRPr lang="en-US" sz="1000" i="1">
              <a:solidFill>
                <a:srgbClr val="FFC000"/>
              </a:solidFill>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xmlns="" id="{0C60B81F-85CF-4348-9951-46E80D209A04}"/>
              </a:ext>
            </a:extLst>
          </p:cNvPr>
          <p:cNvSpPr/>
          <p:nvPr/>
        </p:nvSpPr>
        <p:spPr>
          <a:xfrm>
            <a:off x="8867183" y="4364807"/>
            <a:ext cx="2737799" cy="620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a:solidFill>
                  <a:schemeClr val="accent6">
                    <a:lumMod val="75000"/>
                  </a:schemeClr>
                </a:solidFill>
                <a:latin typeface="Times New Roman" panose="02020603050405020304" pitchFamily="18" charset="0"/>
                <a:cs typeface="Times New Roman" panose="02020603050405020304" pitchFamily="18" charset="0"/>
              </a:rPr>
              <a:t>Интеллектуальное</a:t>
            </a:r>
          </a:p>
          <a:p>
            <a:pPr algn="ctr"/>
            <a:r>
              <a:rPr lang="ru-RU" b="1" i="1">
                <a:solidFill>
                  <a:schemeClr val="accent6">
                    <a:lumMod val="75000"/>
                  </a:schemeClr>
                </a:solidFill>
                <a:latin typeface="Times New Roman" panose="02020603050405020304" pitchFamily="18" charset="0"/>
                <a:cs typeface="Times New Roman" panose="02020603050405020304" pitchFamily="18" charset="0"/>
              </a:rPr>
              <a:t>направление</a:t>
            </a:r>
            <a:endParaRPr lang="en-US" sz="1000" i="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скругленные углы 14">
            <a:extLst>
              <a:ext uri="{FF2B5EF4-FFF2-40B4-BE49-F238E27FC236}">
                <a16:creationId xmlns:a16="http://schemas.microsoft.com/office/drawing/2014/main" xmlns="" id="{6116B7B8-6FF4-4605-9752-08533A4C45F0}"/>
              </a:ext>
            </a:extLst>
          </p:cNvPr>
          <p:cNvSpPr/>
          <p:nvPr/>
        </p:nvSpPr>
        <p:spPr>
          <a:xfrm>
            <a:off x="8867182" y="5175702"/>
            <a:ext cx="2912020" cy="620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i="1">
                <a:solidFill>
                  <a:srgbClr val="FF0000"/>
                </a:solidFill>
                <a:latin typeface="Times New Roman" panose="02020603050405020304" pitchFamily="18" charset="0"/>
                <a:cs typeface="Times New Roman" panose="02020603050405020304" pitchFamily="18" charset="0"/>
              </a:rPr>
              <a:t>Спортивно-патриотическое направление</a:t>
            </a:r>
            <a:endParaRPr lang="en-US" sz="900" i="1">
              <a:solidFill>
                <a:srgbClr val="FF0000"/>
              </a:solidFill>
              <a:latin typeface="Times New Roman" panose="02020603050405020304" pitchFamily="18" charset="0"/>
              <a:cs typeface="Times New Roman" panose="02020603050405020304" pitchFamily="18" charset="0"/>
            </a:endParaRPr>
          </a:p>
        </p:txBody>
      </p:sp>
      <p:sp>
        <p:nvSpPr>
          <p:cNvPr id="16" name="Прямоугольник: скругленные углы 15">
            <a:extLst>
              <a:ext uri="{FF2B5EF4-FFF2-40B4-BE49-F238E27FC236}">
                <a16:creationId xmlns:a16="http://schemas.microsoft.com/office/drawing/2014/main" xmlns="" id="{B345583C-5FFC-491E-A853-3B7F84B421C1}"/>
              </a:ext>
            </a:extLst>
          </p:cNvPr>
          <p:cNvSpPr/>
          <p:nvPr/>
        </p:nvSpPr>
        <p:spPr>
          <a:xfrm>
            <a:off x="8856044" y="5910872"/>
            <a:ext cx="2737799" cy="620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i="1">
                <a:solidFill>
                  <a:srgbClr val="00B0F0"/>
                </a:solidFill>
                <a:latin typeface="Times New Roman" panose="02020603050405020304" pitchFamily="18" charset="0"/>
                <a:cs typeface="Times New Roman" panose="02020603050405020304" pitchFamily="18" charset="0"/>
              </a:rPr>
              <a:t>Лидерское </a:t>
            </a:r>
          </a:p>
          <a:p>
            <a:pPr algn="ctr"/>
            <a:r>
              <a:rPr lang="ru-RU" sz="2000" b="1" i="1">
                <a:solidFill>
                  <a:srgbClr val="00B0F0"/>
                </a:solidFill>
                <a:latin typeface="Times New Roman" panose="02020603050405020304" pitchFamily="18" charset="0"/>
                <a:cs typeface="Times New Roman" panose="02020603050405020304" pitchFamily="18" charset="0"/>
              </a:rPr>
              <a:t>направление</a:t>
            </a:r>
            <a:endParaRPr lang="en-US" sz="1050" i="1">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649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756546AA-30FD-49C7-BC4C-BA2089D85412}"/>
              </a:ext>
            </a:extLst>
          </p:cNvPr>
          <p:cNvSpPr>
            <a:spLocks noGrp="1"/>
          </p:cNvSpPr>
          <p:nvPr>
            <p:ph type="title"/>
          </p:nvPr>
        </p:nvSpPr>
        <p:spPr>
          <a:xfrm>
            <a:off x="1281000" y="425999"/>
            <a:ext cx="10515599" cy="1325563"/>
          </a:xfrm>
        </p:spPr>
        <p:txBody>
          <a:bodyPr>
            <a:normAutofit/>
          </a:bodyPr>
          <a:lstStyle/>
          <a:p>
            <a:pPr algn="ctr"/>
            <a:r>
              <a:rPr lang="ru-RU" sz="4000">
                <a:solidFill>
                  <a:schemeClr val="tx2">
                    <a:lumMod val="75000"/>
                  </a:schemeClr>
                </a:solidFill>
                <a:latin typeface="Times New Roman" panose="02020603050405020304" pitchFamily="18" charset="0"/>
                <a:cs typeface="Times New Roman" panose="02020603050405020304" pitchFamily="18" charset="0"/>
              </a:rPr>
              <a:t>Раб</a:t>
            </a:r>
            <a:r>
              <a:rPr lang="ru-RU" sz="3600">
                <a:solidFill>
                  <a:schemeClr val="tx2">
                    <a:lumMod val="75000"/>
                  </a:schemeClr>
                </a:solidFill>
                <a:latin typeface="Times New Roman" panose="02020603050405020304" pitchFamily="18" charset="0"/>
                <a:cs typeface="Times New Roman" panose="02020603050405020304" pitchFamily="18" charset="0"/>
              </a:rPr>
              <a:t>ота с низкомотивированными учащимися</a:t>
            </a:r>
          </a:p>
        </p:txBody>
      </p:sp>
      <p:pic>
        <p:nvPicPr>
          <p:cNvPr id="4" name="Рисунок 3">
            <a:extLst>
              <a:ext uri="{FF2B5EF4-FFF2-40B4-BE49-F238E27FC236}">
                <a16:creationId xmlns:a16="http://schemas.microsoft.com/office/drawing/2014/main" xmlns="" id="{C39F9A1F-7ACD-4C28-94DE-9F5A8EA0A3C3}"/>
              </a:ext>
            </a:extLst>
          </p:cNvPr>
          <p:cNvPicPr>
            <a:picLocks noChangeAspect="1"/>
          </p:cNvPicPr>
          <p:nvPr/>
        </p:nvPicPr>
        <p:blipFill>
          <a:blip r:embed="rId2"/>
          <a:srcRect l="4950" t="36145" b="7278"/>
          <a:stretch>
            <a:fillRect/>
          </a:stretch>
        </p:blipFill>
        <p:spPr>
          <a:xfrm>
            <a:off x="1093799" y="1944000"/>
            <a:ext cx="10890000" cy="4061326"/>
          </a:xfrm>
          <a:prstGeom prst="rect">
            <a:avLst/>
          </a:prstGeom>
          <a:solidFill>
            <a:srgbClr val="D8FFA9"/>
          </a:solidFill>
        </p:spPr>
      </p:pic>
      <p:pic>
        <p:nvPicPr>
          <p:cNvPr id="5" name="Рисунок 4">
            <a:extLst>
              <a:ext uri="{FF2B5EF4-FFF2-40B4-BE49-F238E27FC236}">
                <a16:creationId xmlns:a16="http://schemas.microsoft.com/office/drawing/2014/main" xmlns="" id="{FF15482B-A91C-424D-9ABA-4C5B41A85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39" y="358558"/>
            <a:ext cx="1359321" cy="1359321"/>
          </a:xfrm>
          <a:prstGeom prst="ellipse">
            <a:avLst/>
          </a:prstGeom>
          <a:ln>
            <a:noFill/>
          </a:ln>
          <a:effectLst>
            <a:softEdge rad="112500"/>
          </a:effectLst>
        </p:spPr>
      </p:pic>
      <p:pic>
        <p:nvPicPr>
          <p:cNvPr id="6" name="Рисунок 5">
            <a:extLst>
              <a:ext uri="{FF2B5EF4-FFF2-40B4-BE49-F238E27FC236}">
                <a16:creationId xmlns:a16="http://schemas.microsoft.com/office/drawing/2014/main" xmlns="" id="{7F851A33-5CB1-4647-AE85-2BC1170EF56B}"/>
              </a:ext>
            </a:extLst>
          </p:cNvPr>
          <p:cNvPicPr>
            <a:picLocks noChangeAspect="1"/>
          </p:cNvPicPr>
          <p:nvPr/>
        </p:nvPicPr>
        <p:blipFill>
          <a:blip r:embed="rId4"/>
          <a:stretch>
            <a:fillRect/>
          </a:stretch>
        </p:blipFill>
        <p:spPr>
          <a:xfrm>
            <a:off x="561000" y="1756886"/>
            <a:ext cx="3428571" cy="2880000"/>
          </a:xfrm>
          <a:prstGeom prst="rect">
            <a:avLst/>
          </a:prstGeom>
        </p:spPr>
      </p:pic>
    </p:spTree>
    <p:extLst>
      <p:ext uri="{BB962C8B-B14F-4D97-AF65-F5344CB8AC3E}">
        <p14:creationId xmlns:p14="http://schemas.microsoft.com/office/powerpoint/2010/main" val="212918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Заголовок 2">
            <a:extLst>
              <a:ext uri="{FF2B5EF4-FFF2-40B4-BE49-F238E27FC236}">
                <a16:creationId xmlns:a16="http://schemas.microsoft.com/office/drawing/2014/main" xmlns="" id="{D48E7897-463B-4C29-A4B3-87662E26EC03}"/>
              </a:ext>
            </a:extLst>
          </p:cNvPr>
          <p:cNvSpPr>
            <a:spLocks noGrp="1"/>
          </p:cNvSpPr>
          <p:nvPr>
            <p:ph type="title"/>
          </p:nvPr>
        </p:nvSpPr>
        <p:spPr>
          <a:xfrm>
            <a:off x="2451000" y="594000"/>
            <a:ext cx="8543357" cy="522816"/>
          </a:xfrm>
        </p:spPr>
        <p:txBody>
          <a:bodyPr>
            <a:noAutofit/>
          </a:bodyPr>
          <a:lstStyle/>
          <a:p>
            <a:pPr algn="ctr"/>
            <a:r>
              <a:rPr lang="ru-RU" sz="3600" b="1">
                <a:solidFill>
                  <a:schemeClr val="tx2">
                    <a:lumMod val="75000"/>
                  </a:schemeClr>
                </a:solidFill>
                <a:latin typeface="Times New Roman" panose="02020603050405020304" pitchFamily="18" charset="0"/>
                <a:cs typeface="Times New Roman" panose="02020603050405020304" pitchFamily="18" charset="0"/>
              </a:rPr>
              <a:t>Работа по осуществлению преемственности в обучении</a:t>
            </a:r>
            <a:endParaRPr lang="ru-RU" sz="360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xmlns="" id="{379AFE17-9BFA-4EE7-AAB9-038475D5E32B}"/>
              </a:ext>
            </a:extLst>
          </p:cNvPr>
          <p:cNvGraphicFramePr/>
          <p:nvPr>
            <p:extLst>
              <p:ext uri="{D42A27DB-BD31-4B8C-83A1-F6EECF244321}">
                <p14:modId xmlns:p14="http://schemas.microsoft.com/office/powerpoint/2010/main" val="1099948203"/>
              </p:ext>
            </p:extLst>
          </p:nvPr>
        </p:nvGraphicFramePr>
        <p:xfrm>
          <a:off x="1350357" y="1719000"/>
          <a:ext cx="9633800" cy="5023799"/>
        </p:xfrm>
        <a:graphic>
          <a:graphicData uri="http://schemas.openxmlformats.org/drawingml/2006/diagram">
            <dgm:relIds xmlns:dgm="http://schemas.openxmlformats.org/drawingml/2006/diagram" r:dm="rId4" r:lo="rId5" r:qs="rId6" r:cs="rId7"/>
          </a:graphicData>
        </a:graphic>
      </p:graphicFrame>
      <p:pic>
        <p:nvPicPr>
          <p:cNvPr id="5" name="Рисунок 4">
            <a:extLst>
              <a:ext uri="{FF2B5EF4-FFF2-40B4-BE49-F238E27FC236}">
                <a16:creationId xmlns:a16="http://schemas.microsoft.com/office/drawing/2014/main" xmlns="" id="{8FF05152-2BC6-4144-9407-2FDF6E8622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000" y="240880"/>
            <a:ext cx="1359321" cy="1359321"/>
          </a:xfrm>
          <a:prstGeom prst="ellipse">
            <a:avLst/>
          </a:prstGeom>
          <a:ln>
            <a:noFill/>
          </a:ln>
          <a:effectLst>
            <a:softEdge rad="112500"/>
          </a:effectLst>
        </p:spPr>
      </p:pic>
    </p:spTree>
    <p:extLst>
      <p:ext uri="{BB962C8B-B14F-4D97-AF65-F5344CB8AC3E}">
        <p14:creationId xmlns:p14="http://schemas.microsoft.com/office/powerpoint/2010/main" val="501712660"/>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109A0EE5-4C5A-4164-9C7F-BC3E896E2462}"/>
              </a:ext>
            </a:extLst>
          </p:cNvPr>
          <p:cNvSpPr>
            <a:spLocks noGrp="1"/>
          </p:cNvSpPr>
          <p:nvPr>
            <p:ph type="title"/>
          </p:nvPr>
        </p:nvSpPr>
        <p:spPr/>
        <p:txBody>
          <a:bodyPr/>
          <a:lstStyle/>
          <a:p>
            <a:pPr algn="ctr"/>
            <a:r>
              <a:rPr lang="ru-RU">
                <a:latin typeface="Times New Roman" panose="02020603050405020304" pitchFamily="18" charset="0"/>
                <a:cs typeface="Times New Roman" panose="02020603050405020304" pitchFamily="18" charset="0"/>
              </a:rPr>
              <a:t>НАШИ РЕЗУЛЬТАТЫ</a:t>
            </a:r>
          </a:p>
        </p:txBody>
      </p:sp>
      <p:pic>
        <p:nvPicPr>
          <p:cNvPr id="4" name="Рисунок 3">
            <a:extLst>
              <a:ext uri="{FF2B5EF4-FFF2-40B4-BE49-F238E27FC236}">
                <a16:creationId xmlns:a16="http://schemas.microsoft.com/office/drawing/2014/main" xmlns="" id="{B8C1F5ED-A8DB-4B65-9625-E7D0604C8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000" y="416954"/>
            <a:ext cx="1359321" cy="1359321"/>
          </a:xfrm>
          <a:prstGeom prst="ellipse">
            <a:avLst/>
          </a:prstGeom>
          <a:ln>
            <a:noFill/>
          </a:ln>
          <a:effectLst>
            <a:softEdge rad="112500"/>
          </a:effectLst>
        </p:spPr>
      </p:pic>
      <p:graphicFrame>
        <p:nvGraphicFramePr>
          <p:cNvPr id="6" name="Таблица 5">
            <a:extLst>
              <a:ext uri="{FF2B5EF4-FFF2-40B4-BE49-F238E27FC236}">
                <a16:creationId xmlns:a16="http://schemas.microsoft.com/office/drawing/2014/main" xmlns="" id="{D4DDB575-A55A-4148-A164-952DF0CFDA67}"/>
              </a:ext>
            </a:extLst>
          </p:cNvPr>
          <p:cNvGraphicFramePr>
            <a:graphicFrameLocks noGrp="1"/>
          </p:cNvGraphicFramePr>
          <p:nvPr>
            <p:extLst>
              <p:ext uri="{D42A27DB-BD31-4B8C-83A1-F6EECF244321}">
                <p14:modId xmlns:p14="http://schemas.microsoft.com/office/powerpoint/2010/main" val="3386540650"/>
              </p:ext>
            </p:extLst>
          </p:nvPr>
        </p:nvGraphicFramePr>
        <p:xfrm>
          <a:off x="291000" y="1842034"/>
          <a:ext cx="11295000" cy="548640"/>
        </p:xfrm>
        <a:graphic>
          <a:graphicData uri="http://schemas.openxmlformats.org/drawingml/2006/table">
            <a:tbl>
              <a:tblPr firstRow="1" firstCol="1" bandRow="1">
                <a:tableStyleId>{5C22544A-7EE6-4342-B048-85BDC9FD1C3A}</a:tableStyleId>
              </a:tblPr>
              <a:tblGrid>
                <a:gridCol w="11295000">
                  <a:extLst>
                    <a:ext uri="{9D8B030D-6E8A-4147-A177-3AD203B41FA5}">
                      <a16:colId xmlns:a16="http://schemas.microsoft.com/office/drawing/2014/main" xmlns="" val="3212950537"/>
                    </a:ext>
                  </a:extLst>
                </a:gridCol>
              </a:tblGrid>
              <a:tr h="360000">
                <a:tc>
                  <a:txBody>
                    <a:bodyPr vert="horz" wrap="square"/>
                    <a:lstStyle/>
                    <a:p>
                      <a:pPr algn="ctr">
                        <a:spcAft>
                          <a:spcPct val="0"/>
                        </a:spcAft>
                      </a:pPr>
                      <a:r>
                        <a:rPr lang="ru-RU" sz="1600">
                          <a:effectLst/>
                          <a:latin typeface="Times New Roman" panose="02020603050405020304" pitchFamily="18" charset="0"/>
                          <a:cs typeface="Times New Roman" panose="02020603050405020304" pitchFamily="18" charset="0"/>
                        </a:rPr>
                        <a:t> </a:t>
                      </a:r>
                      <a:r>
                        <a:rPr lang="ru-RU" sz="1800" b="1">
                          <a:solidFill>
                            <a:schemeClr val="tx1"/>
                          </a:solidFill>
                          <a:effectLst/>
                          <a:latin typeface="Times New Roman" panose="02020603050405020304" pitchFamily="18" charset="0"/>
                          <a:cs typeface="Times New Roman" panose="02020603050405020304" pitchFamily="18" charset="0"/>
                        </a:rPr>
                        <a:t>Команда «ГолосОК</a:t>
                      </a:r>
                      <a:r>
                        <a:rPr lang="ru-RU" sz="1800" b="0">
                          <a:solidFill>
                            <a:schemeClr val="tx1"/>
                          </a:solidFill>
                          <a:effectLst/>
                          <a:latin typeface="Times New Roman" panose="02020603050405020304" pitchFamily="18" charset="0"/>
                          <a:cs typeface="Times New Roman" panose="02020603050405020304" pitchFamily="18" charset="0"/>
                        </a:rPr>
                        <a:t>» является абсолютным победителем </a:t>
                      </a:r>
                      <a:r>
                        <a:rPr lang="en-US" sz="1800" b="0">
                          <a:solidFill>
                            <a:schemeClr val="tx1"/>
                          </a:solidFill>
                          <a:effectLst/>
                          <a:latin typeface="Times New Roman" panose="02020603050405020304" pitchFamily="18" charset="0"/>
                          <a:cs typeface="Times New Roman" panose="02020603050405020304" pitchFamily="18" charset="0"/>
                        </a:rPr>
                        <a:t>VI</a:t>
                      </a:r>
                      <a:r>
                        <a:rPr lang="ru-RU" sz="1800" b="0">
                          <a:solidFill>
                            <a:schemeClr val="tx1"/>
                          </a:solidFill>
                          <a:effectLst/>
                          <a:latin typeface="Times New Roman" panose="02020603050405020304" pitchFamily="18" charset="0"/>
                          <a:cs typeface="Times New Roman" panose="02020603050405020304" pitchFamily="18" charset="0"/>
                        </a:rPr>
                        <a:t> городского фестиваля юных изобретателей «Твой выбор – твоя Россия»</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575372751"/>
                  </a:ext>
                </a:extLst>
              </a:tr>
            </a:tbl>
          </a:graphicData>
        </a:graphic>
      </p:graphicFrame>
      <p:sp>
        <p:nvSpPr>
          <p:cNvPr id="7" name="Прямоугольник 6">
            <a:extLst>
              <a:ext uri="{FF2B5EF4-FFF2-40B4-BE49-F238E27FC236}">
                <a16:creationId xmlns:a16="http://schemas.microsoft.com/office/drawing/2014/main" xmlns="" id="{969C61AF-088B-46D2-BA2B-101D484978D2}"/>
              </a:ext>
            </a:extLst>
          </p:cNvPr>
          <p:cNvSpPr/>
          <p:nvPr/>
        </p:nvSpPr>
        <p:spPr>
          <a:xfrm>
            <a:off x="296817" y="2564898"/>
            <a:ext cx="11295000" cy="923330"/>
          </a:xfrm>
          <a:prstGeom prst="rect">
            <a:avLst/>
          </a:prstGeom>
        </p:spPr>
        <p:txBody>
          <a:bodyPr wrap="square">
            <a:spAutoFit/>
          </a:bodyPr>
          <a:lstStyle/>
          <a:p>
            <a:pPr algn="ctr"/>
            <a:r>
              <a:rPr lang="ru-RU">
                <a:latin typeface="Times New Roman" panose="02020603050405020304" pitchFamily="18" charset="0"/>
                <a:ea typeface="Times New Roman" panose="02020603050405020304" pitchFamily="18" charset="0"/>
              </a:rPr>
              <a:t> </a:t>
            </a:r>
            <a:r>
              <a:rPr lang="ru-RU" b="1">
                <a:latin typeface="Times New Roman" panose="02020603050405020304" pitchFamily="18" charset="0"/>
                <a:ea typeface="Times New Roman" panose="02020603050405020304" pitchFamily="18" charset="0"/>
              </a:rPr>
              <a:t>Ученик 11А класса Кондратов Михаил </a:t>
            </a:r>
            <a:r>
              <a:rPr lang="ru-RU">
                <a:latin typeface="Times New Roman" panose="02020603050405020304" pitchFamily="18" charset="0"/>
                <a:ea typeface="Times New Roman" panose="02020603050405020304" pitchFamily="18" charset="0"/>
              </a:rPr>
              <a:t>победитель в </a:t>
            </a:r>
            <a:r>
              <a:rPr lang="en-US">
                <a:latin typeface="Times New Roman" panose="02020603050405020304" pitchFamily="18" charset="0"/>
                <a:ea typeface="Times New Roman" panose="02020603050405020304" pitchFamily="18" charset="0"/>
              </a:rPr>
              <a:t>XVI</a:t>
            </a:r>
            <a:r>
              <a:rPr lang="ru-RU">
                <a:latin typeface="Times New Roman" panose="02020603050405020304" pitchFamily="18" charset="0"/>
                <a:ea typeface="Times New Roman" panose="02020603050405020304" pitchFamily="18" charset="0"/>
              </a:rPr>
              <a:t> Межрегиональный форум фестиваль команд молодёжного самоуправления Диалог Цивилизаций. Номинация «Тест по общественно – политическим знаниям в треке «Политика»</a:t>
            </a:r>
            <a:endParaRPr lang="ru-RU"/>
          </a:p>
        </p:txBody>
      </p:sp>
      <p:sp>
        <p:nvSpPr>
          <p:cNvPr id="8" name="Прямоугольник 7">
            <a:extLst>
              <a:ext uri="{FF2B5EF4-FFF2-40B4-BE49-F238E27FC236}">
                <a16:creationId xmlns:a16="http://schemas.microsoft.com/office/drawing/2014/main" xmlns="" id="{E7454AE4-4006-4D5F-B9E6-DFBA61643A20}"/>
              </a:ext>
            </a:extLst>
          </p:cNvPr>
          <p:cNvSpPr/>
          <p:nvPr/>
        </p:nvSpPr>
        <p:spPr>
          <a:xfrm>
            <a:off x="561000" y="3449161"/>
            <a:ext cx="11025000" cy="646331"/>
          </a:xfrm>
          <a:prstGeom prst="rect">
            <a:avLst/>
          </a:prstGeom>
        </p:spPr>
        <p:txBody>
          <a:bodyPr wrap="square">
            <a:spAutoFit/>
          </a:bodyPr>
          <a:lstStyle/>
          <a:p>
            <a:pPr algn="ctr"/>
            <a:r>
              <a:rPr lang="ru-RU">
                <a:solidFill>
                  <a:srgbClr val="000000"/>
                </a:solidFill>
                <a:latin typeface="Times New Roman" panose="02020603050405020304" pitchFamily="18" charset="0"/>
                <a:ea typeface="Times New Roman" panose="02020603050405020304" pitchFamily="18" charset="0"/>
              </a:rPr>
              <a:t> </a:t>
            </a:r>
            <a:r>
              <a:rPr lang="ru-RU" b="1">
                <a:solidFill>
                  <a:srgbClr val="000000"/>
                </a:solidFill>
                <a:latin typeface="Times New Roman" panose="02020603050405020304" pitchFamily="18" charset="0"/>
                <a:ea typeface="Times New Roman" panose="02020603050405020304" pitchFamily="18" charset="0"/>
              </a:rPr>
              <a:t>Кирьянов Степан ученик 5В класса </a:t>
            </a:r>
            <a:r>
              <a:rPr lang="ru-RU">
                <a:solidFill>
                  <a:srgbClr val="000000"/>
                </a:solidFill>
                <a:latin typeface="Times New Roman" panose="02020603050405020304" pitchFamily="18" charset="0"/>
                <a:ea typeface="Times New Roman" panose="02020603050405020304" pitchFamily="18" charset="0"/>
              </a:rPr>
              <a:t>победитель региональной викторины «День Победы» ЛОИПОО «Наследники Александра Невского»</a:t>
            </a:r>
            <a:endParaRPr lang="ru-RU"/>
          </a:p>
        </p:txBody>
      </p:sp>
      <p:sp>
        <p:nvSpPr>
          <p:cNvPr id="9" name="Прямоугольник 8">
            <a:extLst>
              <a:ext uri="{FF2B5EF4-FFF2-40B4-BE49-F238E27FC236}">
                <a16:creationId xmlns:a16="http://schemas.microsoft.com/office/drawing/2014/main" xmlns="" id="{7BFF5A19-05F2-401A-9D42-75D078099FF5}"/>
              </a:ext>
            </a:extLst>
          </p:cNvPr>
          <p:cNvSpPr/>
          <p:nvPr/>
        </p:nvSpPr>
        <p:spPr>
          <a:xfrm>
            <a:off x="820383" y="4333424"/>
            <a:ext cx="10763426" cy="923330"/>
          </a:xfrm>
          <a:prstGeom prst="rect">
            <a:avLst/>
          </a:prstGeom>
        </p:spPr>
        <p:txBody>
          <a:bodyPr wrap="square">
            <a:spAutoFit/>
          </a:bodyPr>
          <a:lstStyle/>
          <a:p>
            <a:pPr algn="ctr"/>
            <a:r>
              <a:rPr lang="ru-RU" b="1">
                <a:latin typeface="Times New Roman" panose="02020603050405020304" pitchFamily="18" charset="0"/>
                <a:ea typeface="Times New Roman" panose="02020603050405020304" pitchFamily="18" charset="0"/>
              </a:rPr>
              <a:t>Обучающиеся 6АБВГ, 7 АБВГ </a:t>
            </a:r>
            <a:r>
              <a:rPr lang="ru-RU">
                <a:latin typeface="Times New Roman" panose="02020603050405020304" pitchFamily="18" charset="0"/>
                <a:ea typeface="Times New Roman" panose="02020603050405020304" pitchFamily="18" charset="0"/>
              </a:rPr>
              <a:t>призеры городской конкурсной профилактической программы соревнования классов «Здоровья» среди 6-7 классов общеобразовательных учреждений.</a:t>
            </a:r>
            <a:r>
              <a:rPr lang="ru-RU"/>
              <a:t> </a:t>
            </a:r>
            <a:r>
              <a:rPr lang="ru-RU">
                <a:latin typeface="Times New Roman" panose="02020603050405020304" pitchFamily="18" charset="0"/>
                <a:cs typeface="Times New Roman" panose="02020603050405020304" pitchFamily="18" charset="0"/>
              </a:rPr>
              <a:t>Конкурс социальных проектов.</a:t>
            </a:r>
          </a:p>
        </p:txBody>
      </p:sp>
      <p:sp>
        <p:nvSpPr>
          <p:cNvPr id="10" name="Прямоугольник 9">
            <a:extLst>
              <a:ext uri="{FF2B5EF4-FFF2-40B4-BE49-F238E27FC236}">
                <a16:creationId xmlns:a16="http://schemas.microsoft.com/office/drawing/2014/main" xmlns="" id="{F8997949-06E0-4AEC-A847-9B6983DF7B16}"/>
              </a:ext>
            </a:extLst>
          </p:cNvPr>
          <p:cNvSpPr/>
          <p:nvPr/>
        </p:nvSpPr>
        <p:spPr>
          <a:xfrm>
            <a:off x="838200" y="5217687"/>
            <a:ext cx="11025000" cy="646331"/>
          </a:xfrm>
          <a:prstGeom prst="rect">
            <a:avLst/>
          </a:prstGeom>
        </p:spPr>
        <p:txBody>
          <a:bodyPr wrap="square">
            <a:spAutoFit/>
          </a:bodyPr>
          <a:lstStyle/>
          <a:p>
            <a:pPr algn="ctr"/>
            <a:r>
              <a:rPr lang="ru-RU" b="1">
                <a:latin typeface="Times New Roman" panose="02020603050405020304" pitchFamily="18" charset="0"/>
                <a:ea typeface="Times New Roman" panose="02020603050405020304" pitchFamily="18" charset="0"/>
              </a:rPr>
              <a:t>Дудина Мария ученика 11Б класса </a:t>
            </a:r>
            <a:r>
              <a:rPr lang="ru-RU">
                <a:latin typeface="Times New Roman" panose="02020603050405020304" pitchFamily="18" charset="0"/>
                <a:ea typeface="Times New Roman" panose="02020603050405020304" pitchFamily="18" charset="0"/>
              </a:rPr>
              <a:t>победитель регионального конкурса «Время быть лидером» в рамках акции «Здоровое питание школьника» международного движения «Сделаем вместе!»</a:t>
            </a:r>
            <a:endParaRPr lang="ru-RU"/>
          </a:p>
        </p:txBody>
      </p:sp>
    </p:spTree>
    <p:extLst>
      <p:ext uri="{BB962C8B-B14F-4D97-AF65-F5344CB8AC3E}">
        <p14:creationId xmlns:p14="http://schemas.microsoft.com/office/powerpoint/2010/main" val="3348320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F92CBDC4-449A-4370-A01E-006A071E22C7}"/>
              </a:ext>
            </a:extLst>
          </p:cNvPr>
          <p:cNvSpPr>
            <a:spLocks noGrp="1"/>
          </p:cNvSpPr>
          <p:nvPr>
            <p:ph type="title"/>
          </p:nvPr>
        </p:nvSpPr>
        <p:spPr>
          <a:xfrm>
            <a:off x="3126000" y="365125"/>
            <a:ext cx="8227799" cy="1325563"/>
          </a:xfrm>
        </p:spPr>
        <p:txBody>
          <a:bodyPr/>
          <a:lstStyle/>
          <a:p>
            <a:r>
              <a:rPr lang="ru-RU">
                <a:latin typeface="Times New Roman" panose="02020603050405020304" pitchFamily="18" charset="0"/>
                <a:cs typeface="Times New Roman" panose="02020603050405020304" pitchFamily="18" charset="0"/>
              </a:rPr>
              <a:t>НАШИ РЕЗУЛЬТАТЫ</a:t>
            </a:r>
            <a:endParaRPr lang="ru-RU"/>
          </a:p>
        </p:txBody>
      </p:sp>
      <p:pic>
        <p:nvPicPr>
          <p:cNvPr id="4" name="Рисунок 3">
            <a:extLst>
              <a:ext uri="{FF2B5EF4-FFF2-40B4-BE49-F238E27FC236}">
                <a16:creationId xmlns:a16="http://schemas.microsoft.com/office/drawing/2014/main" xmlns="" id="{6A59A39C-ADEE-4BF9-B765-527D27034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000" y="416954"/>
            <a:ext cx="1359321" cy="1359321"/>
          </a:xfrm>
          <a:prstGeom prst="ellipse">
            <a:avLst/>
          </a:prstGeom>
          <a:ln>
            <a:noFill/>
          </a:ln>
          <a:effectLst>
            <a:softEdge rad="112500"/>
          </a:effectLst>
        </p:spPr>
      </p:pic>
      <p:sp>
        <p:nvSpPr>
          <p:cNvPr id="5" name="Прямоугольник 4">
            <a:extLst>
              <a:ext uri="{FF2B5EF4-FFF2-40B4-BE49-F238E27FC236}">
                <a16:creationId xmlns:a16="http://schemas.microsoft.com/office/drawing/2014/main" xmlns="" id="{FF2CC623-7FCF-4FB6-A4D1-F99CB49AD4D9}"/>
              </a:ext>
            </a:extLst>
          </p:cNvPr>
          <p:cNvSpPr/>
          <p:nvPr/>
        </p:nvSpPr>
        <p:spPr>
          <a:xfrm>
            <a:off x="421148" y="1989000"/>
            <a:ext cx="11524852" cy="923330"/>
          </a:xfrm>
          <a:prstGeom prst="rect">
            <a:avLst/>
          </a:prstGeom>
        </p:spPr>
        <p:txBody>
          <a:bodyPr wrap="square">
            <a:spAutoFit/>
          </a:bodyPr>
          <a:lstStyle/>
          <a:p>
            <a:pPr algn="ctr">
              <a:spcAft>
                <a:spcPct val="0"/>
              </a:spcAft>
            </a:pPr>
            <a:r>
              <a:rPr lang="ru-RU" b="1">
                <a:solidFill>
                  <a:srgbClr val="000000"/>
                </a:solidFill>
                <a:latin typeface="Times New Roman" panose="02020603050405020304" pitchFamily="18" charset="0"/>
                <a:ea typeface="Times New Roman" panose="02020603050405020304" pitchFamily="18" charset="0"/>
              </a:rPr>
              <a:t>Учитель начальных классов Богза О.М. и учитель технологии Жукова М.Ю</a:t>
            </a:r>
            <a:r>
              <a:rPr lang="ru-RU">
                <a:solidFill>
                  <a:srgbClr val="000000"/>
                </a:solidFill>
                <a:latin typeface="Times New Roman" panose="02020603050405020304" pitchFamily="18" charset="0"/>
                <a:ea typeface="Times New Roman" panose="02020603050405020304" pitchFamily="18" charset="0"/>
              </a:rPr>
              <a:t>. лауреаты  Регионального этапа III  Всероссийского дистанционного конкурса лучших методических разработок воспитательных мероприятий в Липецкой области в 2022 году </a:t>
            </a:r>
            <a:endParaRPr lang="ru-RU" sz="2000">
              <a:effectLst/>
              <a:latin typeface="Times New Roman" panose="02020603050405020304" pitchFamily="18" charset="0"/>
              <a:ea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E2610B19-8783-49BE-B928-039E5F045443}"/>
              </a:ext>
            </a:extLst>
          </p:cNvPr>
          <p:cNvSpPr/>
          <p:nvPr/>
        </p:nvSpPr>
        <p:spPr>
          <a:xfrm>
            <a:off x="516000" y="2967335"/>
            <a:ext cx="11205000" cy="646331"/>
          </a:xfrm>
          <a:prstGeom prst="rect">
            <a:avLst/>
          </a:prstGeom>
        </p:spPr>
        <p:txBody>
          <a:bodyPr wrap="square">
            <a:spAutoFit/>
          </a:bodyPr>
          <a:lstStyle/>
          <a:p>
            <a:pPr algn="ctr"/>
            <a:r>
              <a:rPr lang="ru-RU" b="1">
                <a:solidFill>
                  <a:srgbClr val="000000"/>
                </a:solidFill>
                <a:latin typeface="Times New Roman" panose="02020603050405020304" pitchFamily="18" charset="0"/>
                <a:ea typeface="Times New Roman" panose="02020603050405020304" pitchFamily="18" charset="0"/>
              </a:rPr>
              <a:t>Учитель математики Хорцев А.В</a:t>
            </a:r>
            <a:r>
              <a:rPr lang="ru-RU">
                <a:solidFill>
                  <a:srgbClr val="000000"/>
                </a:solidFill>
                <a:latin typeface="Times New Roman" panose="02020603050405020304" pitchFamily="18" charset="0"/>
                <a:ea typeface="Times New Roman" panose="02020603050405020304" pitchFamily="18" charset="0"/>
              </a:rPr>
              <a:t>. лауреат Регионального конкурса на лучшую методическую разработку воспитательных мероприятий в общеобразовательных организациях Липецкой области.</a:t>
            </a:r>
            <a:endParaRPr lang="ru-RU"/>
          </a:p>
        </p:txBody>
      </p:sp>
      <p:graphicFrame>
        <p:nvGraphicFramePr>
          <p:cNvPr id="8" name="Таблица 7">
            <a:extLst>
              <a:ext uri="{FF2B5EF4-FFF2-40B4-BE49-F238E27FC236}">
                <a16:creationId xmlns:a16="http://schemas.microsoft.com/office/drawing/2014/main" xmlns="" id="{622C9C4A-A1A6-4636-9C86-3DF3002390B4}"/>
              </a:ext>
            </a:extLst>
          </p:cNvPr>
          <p:cNvGraphicFramePr>
            <a:graphicFrameLocks noGrp="1"/>
          </p:cNvGraphicFramePr>
          <p:nvPr>
            <p:extLst>
              <p:ext uri="{D42A27DB-BD31-4B8C-83A1-F6EECF244321}">
                <p14:modId xmlns:p14="http://schemas.microsoft.com/office/powerpoint/2010/main" val="2958455216"/>
              </p:ext>
            </p:extLst>
          </p:nvPr>
        </p:nvGraphicFramePr>
        <p:xfrm>
          <a:off x="921000" y="3917474"/>
          <a:ext cx="10023225" cy="646331"/>
        </p:xfrm>
        <a:graphic>
          <a:graphicData uri="http://schemas.openxmlformats.org/drawingml/2006/table">
            <a:tbl>
              <a:tblPr firstRow="1" firstCol="1" bandRow="1">
                <a:tableStyleId>{5C22544A-7EE6-4342-B048-85BDC9FD1C3A}</a:tableStyleId>
              </a:tblPr>
              <a:tblGrid>
                <a:gridCol w="10023225">
                  <a:extLst>
                    <a:ext uri="{9D8B030D-6E8A-4147-A177-3AD203B41FA5}">
                      <a16:colId xmlns:a16="http://schemas.microsoft.com/office/drawing/2014/main" xmlns="" val="1693964404"/>
                    </a:ext>
                  </a:extLst>
                </a:gridCol>
              </a:tblGrid>
              <a:tr h="646331">
                <a:tc>
                  <a:txBody>
                    <a:bodyPr vert="horz" wrap="square"/>
                    <a:lstStyle/>
                    <a:p>
                      <a:pPr algn="ctr">
                        <a:spcAft>
                          <a:spcPct val="0"/>
                        </a:spcAft>
                      </a:pPr>
                      <a:r>
                        <a:rPr lang="ru-RU" sz="1800" b="1">
                          <a:solidFill>
                            <a:schemeClr val="tx1"/>
                          </a:solidFill>
                          <a:effectLst/>
                          <a:latin typeface="Times New Roman" panose="02020603050405020304" pitchFamily="18" charset="0"/>
                          <a:cs typeface="Times New Roman" panose="02020603050405020304" pitchFamily="18" charset="0"/>
                        </a:rPr>
                        <a:t>Учитель ИЗО Иванова Е.А</a:t>
                      </a:r>
                      <a:r>
                        <a:rPr lang="ru-RU" sz="1800" b="0">
                          <a:solidFill>
                            <a:schemeClr val="tx1"/>
                          </a:solidFill>
                          <a:effectLst/>
                          <a:latin typeface="Times New Roman" panose="02020603050405020304" pitchFamily="18" charset="0"/>
                          <a:cs typeface="Times New Roman" panose="02020603050405020304" pitchFamily="18" charset="0"/>
                        </a:rPr>
                        <a:t>. победитель областного конкурса «Талантлив педагог – талантливы дети» в номинации «Декоративно – прикладное искусство»</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108531299"/>
                  </a:ext>
                </a:extLst>
              </a:tr>
            </a:tbl>
          </a:graphicData>
        </a:graphic>
      </p:graphicFrame>
      <p:sp>
        <p:nvSpPr>
          <p:cNvPr id="9" name="Прямоугольник 8">
            <a:extLst>
              <a:ext uri="{FF2B5EF4-FFF2-40B4-BE49-F238E27FC236}">
                <a16:creationId xmlns:a16="http://schemas.microsoft.com/office/drawing/2014/main" xmlns="" id="{389655EB-AE38-4964-868E-7297CD7B4C67}"/>
              </a:ext>
            </a:extLst>
          </p:cNvPr>
          <p:cNvSpPr/>
          <p:nvPr/>
        </p:nvSpPr>
        <p:spPr>
          <a:xfrm>
            <a:off x="1275195" y="4644000"/>
            <a:ext cx="9224833" cy="646331"/>
          </a:xfrm>
          <a:prstGeom prst="rect">
            <a:avLst/>
          </a:prstGeom>
        </p:spPr>
        <p:txBody>
          <a:bodyPr wrap="none">
            <a:spAutoFit/>
          </a:bodyPr>
          <a:lstStyle/>
          <a:p>
            <a:pPr algn="ctr"/>
            <a:r>
              <a:rPr lang="ru-RU" b="1">
                <a:solidFill>
                  <a:srgbClr val="000000"/>
                </a:solidFill>
                <a:latin typeface="Times New Roman" panose="02020603050405020304" pitchFamily="18" charset="0"/>
                <a:ea typeface="Times New Roman" panose="02020603050405020304" pitchFamily="18" charset="0"/>
              </a:rPr>
              <a:t>Советник директора по воспитания Варгамян А.Б. </a:t>
            </a:r>
            <a:r>
              <a:rPr lang="ru-RU">
                <a:solidFill>
                  <a:srgbClr val="000000"/>
                </a:solidFill>
                <a:latin typeface="Times New Roman" panose="02020603050405020304" pitchFamily="18" charset="0"/>
                <a:ea typeface="Times New Roman" panose="02020603050405020304" pitchFamily="18" charset="0"/>
              </a:rPr>
              <a:t>победитель всероссийского конкурса</a:t>
            </a:r>
          </a:p>
          <a:p>
            <a:pPr algn="ctr"/>
            <a:r>
              <a:rPr lang="ru-RU">
                <a:solidFill>
                  <a:srgbClr val="000000"/>
                </a:solidFill>
                <a:latin typeface="Times New Roman" panose="02020603050405020304" pitchFamily="18" charset="0"/>
                <a:ea typeface="Times New Roman" panose="02020603050405020304" pitchFamily="18" charset="0"/>
              </a:rPr>
              <a:t> "Навигаторы  детства 2.0"</a:t>
            </a:r>
            <a:endParaRPr lang="ru-RU"/>
          </a:p>
        </p:txBody>
      </p:sp>
    </p:spTree>
    <p:extLst>
      <p:ext uri="{BB962C8B-B14F-4D97-AF65-F5344CB8AC3E}">
        <p14:creationId xmlns:p14="http://schemas.microsoft.com/office/powerpoint/2010/main" val="2386773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1167A63-DEBE-4D50-A57D-633895ECF841}"/>
              </a:ext>
            </a:extLst>
          </p:cNvPr>
          <p:cNvSpPr>
            <a:spLocks noGrp="1"/>
          </p:cNvSpPr>
          <p:nvPr>
            <p:ph type="title"/>
          </p:nvPr>
        </p:nvSpPr>
        <p:spPr>
          <a:xfrm>
            <a:off x="2296955" y="456935"/>
            <a:ext cx="9000000" cy="544163"/>
          </a:xfrm>
          <a:ln>
            <a:solidFill>
              <a:schemeClr val="tx1">
                <a:lumMod val="95000"/>
                <a:lumOff val="5000"/>
              </a:schemeClr>
            </a:solidFill>
          </a:ln>
        </p:spPr>
        <p:txBody>
          <a:bodyPr>
            <a:noAutofit/>
          </a:bodyPr>
          <a:lstStyle/>
          <a:p>
            <a:pPr algn="ctr"/>
            <a:br>
              <a:rPr lang="ru-RU" sz="2000" b="0">
                <a:latin typeface="Times New Roman" panose="02020603050405020304" pitchFamily="18" charset="0"/>
                <a:cs typeface="Times New Roman" panose="02020603050405020304" pitchFamily="18" charset="0"/>
              </a:rPr>
            </a:br>
            <a:r>
              <a:rPr lang="ru-RU" sz="2000" b="0">
                <a:latin typeface="Times New Roman" panose="02020603050405020304" pitchFamily="18" charset="0"/>
                <a:cs typeface="Times New Roman" panose="02020603050405020304" pitchFamily="18" charset="0"/>
              </a:rPr>
              <a:t>Департамент образования администрации города Липецка</a:t>
            </a:r>
            <a:br>
              <a:rPr lang="ru-RU" sz="2000" b="0">
                <a:latin typeface="Times New Roman" panose="02020603050405020304" pitchFamily="18" charset="0"/>
                <a:cs typeface="Times New Roman" panose="02020603050405020304" pitchFamily="18" charset="0"/>
              </a:rPr>
            </a:br>
            <a:endParaRPr lang="ru-RU" sz="2000" b="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xmlns="" id="{04B91E6B-204E-4C2D-AC2C-B8F3C0BA9525}"/>
              </a:ext>
            </a:extLst>
          </p:cNvPr>
          <p:cNvSpPr>
            <a:spLocks noGrp="1"/>
          </p:cNvSpPr>
          <p:nvPr>
            <p:ph type="body" sz="quarter" idx="14"/>
          </p:nvPr>
        </p:nvSpPr>
        <p:spPr>
          <a:xfrm>
            <a:off x="6951000" y="2577767"/>
            <a:ext cx="5061000" cy="214824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ru-RU">
                <a:solidFill>
                  <a:schemeClr val="bg1"/>
                </a:solidFill>
                <a:latin typeface="Times New Roman" panose="02020603050405020304" pitchFamily="18" charset="0"/>
                <a:cs typeface="Times New Roman" panose="02020603050405020304" pitchFamily="18" charset="0"/>
              </a:rPr>
              <a:t>Методическая работа </a:t>
            </a:r>
          </a:p>
          <a:p>
            <a:pPr algn="ctr"/>
            <a:r>
              <a:rPr lang="ru-RU">
                <a:solidFill>
                  <a:schemeClr val="bg1"/>
                </a:solidFill>
                <a:latin typeface="Times New Roman" panose="02020603050405020304" pitchFamily="18" charset="0"/>
                <a:cs typeface="Times New Roman" panose="02020603050405020304" pitchFamily="18" charset="0"/>
              </a:rPr>
              <a:t>МБОУ СШ №41 </a:t>
            </a:r>
          </a:p>
          <a:p>
            <a:pPr algn="ctr"/>
            <a:r>
              <a:rPr lang="ru-RU">
                <a:solidFill>
                  <a:schemeClr val="bg1"/>
                </a:solidFill>
                <a:latin typeface="Times New Roman" panose="02020603050405020304" pitchFamily="18" charset="0"/>
                <a:cs typeface="Times New Roman" panose="02020603050405020304" pitchFamily="18" charset="0"/>
              </a:rPr>
              <a:t>имени М.Ю. Лермонтова </a:t>
            </a:r>
          </a:p>
          <a:p>
            <a:pPr algn="ctr"/>
            <a:r>
              <a:rPr lang="ru-RU">
                <a:solidFill>
                  <a:schemeClr val="bg1"/>
                </a:solidFill>
                <a:latin typeface="Times New Roman" panose="02020603050405020304" pitchFamily="18" charset="0"/>
                <a:cs typeface="Times New Roman" panose="02020603050405020304" pitchFamily="18" charset="0"/>
              </a:rPr>
              <a:t>города Липецка</a:t>
            </a:r>
          </a:p>
        </p:txBody>
      </p:sp>
      <p:sp>
        <p:nvSpPr>
          <p:cNvPr id="5" name="TextBox 4">
            <a:extLst>
              <a:ext uri="{FF2B5EF4-FFF2-40B4-BE49-F238E27FC236}">
                <a16:creationId xmlns:a16="http://schemas.microsoft.com/office/drawing/2014/main" xmlns="" id="{6959836E-9212-4B61-B60E-F847F21CE5B6}"/>
              </a:ext>
            </a:extLst>
          </p:cNvPr>
          <p:cNvSpPr txBox="1"/>
          <p:nvPr/>
        </p:nvSpPr>
        <p:spPr>
          <a:xfrm>
            <a:off x="2296955" y="1173318"/>
            <a:ext cx="9000000" cy="646331"/>
          </a:xfrm>
          <a:prstGeom prst="rect">
            <a:avLst/>
          </a:prstGeom>
          <a:noFill/>
        </p:spPr>
        <p:txBody>
          <a:bodyPr wrap="square" rtlCol="0">
            <a:spAutoFit/>
          </a:bodyPr>
          <a:lstStyle/>
          <a:p>
            <a:pPr algn="ctr"/>
            <a:r>
              <a:rPr lang="ru-RU">
                <a:solidFill>
                  <a:schemeClr val="tx2">
                    <a:lumMod val="50000"/>
                  </a:schemeClr>
                </a:solidFill>
                <a:latin typeface="Times New Roman" panose="02020603050405020304" pitchFamily="18" charset="0"/>
                <a:cs typeface="Times New Roman" panose="02020603050405020304" pitchFamily="18" charset="0"/>
              </a:rPr>
              <a:t>Муниципальный конкурс заместителей директоров общеобразовательных учреждений, курирующих методическую работу, «Свой голос»</a:t>
            </a:r>
          </a:p>
        </p:txBody>
      </p:sp>
      <p:graphicFrame>
        <p:nvGraphicFramePr>
          <p:cNvPr id="6" name="Таблица 6">
            <a:extLst>
              <a:ext uri="{FF2B5EF4-FFF2-40B4-BE49-F238E27FC236}">
                <a16:creationId xmlns:a16="http://schemas.microsoft.com/office/drawing/2014/main" xmlns="" id="{49B8B813-16A6-4827-AFB6-2AFDF3967BE4}"/>
              </a:ext>
            </a:extLst>
          </p:cNvPr>
          <p:cNvGraphicFramePr>
            <a:graphicFrameLocks noGrp="1"/>
          </p:cNvGraphicFramePr>
          <p:nvPr/>
        </p:nvGraphicFramePr>
        <p:xfrm>
          <a:off x="2296955" y="1149201"/>
          <a:ext cx="8961910" cy="736300"/>
        </p:xfrm>
        <a:graphic>
          <a:graphicData uri="http://schemas.openxmlformats.org/drawingml/2006/table">
            <a:tbl>
              <a:tblPr firstRow="1" bandRow="1">
                <a:tableStyleId>{5C22544A-7EE6-4342-B048-85BDC9FD1C3A}</a:tableStyleId>
              </a:tblPr>
              <a:tblGrid>
                <a:gridCol w="8961910">
                  <a:extLst>
                    <a:ext uri="{9D8B030D-6E8A-4147-A177-3AD203B41FA5}">
                      <a16:colId xmlns:a16="http://schemas.microsoft.com/office/drawing/2014/main" xmlns="" val="668790279"/>
                    </a:ext>
                  </a:extLst>
                </a:gridCol>
              </a:tblGrid>
              <a:tr h="736300">
                <a:tc>
                  <a:txBody>
                    <a:bodyPr vert="horz" wrap="square"/>
                    <a:lstStyle/>
                    <a:p>
                      <a:endParaRPr lang="ru-RU">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18571643"/>
                  </a:ext>
                </a:extLst>
              </a:tr>
            </a:tbl>
          </a:graphicData>
        </a:graphic>
      </p:graphicFrame>
      <p:pic>
        <p:nvPicPr>
          <p:cNvPr id="11" name="Рисунок 10">
            <a:extLst>
              <a:ext uri="{FF2B5EF4-FFF2-40B4-BE49-F238E27FC236}">
                <a16:creationId xmlns:a16="http://schemas.microsoft.com/office/drawing/2014/main" xmlns="" id="{DCB0EF7A-B024-4F7A-9286-A5B9D7223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1356"/>
            <a:ext cx="1635690" cy="1635690"/>
          </a:xfrm>
          <a:prstGeom prst="ellipse">
            <a:avLst/>
          </a:prstGeom>
          <a:ln>
            <a:noFill/>
          </a:ln>
          <a:effectLst>
            <a:softEdge rad="112500"/>
          </a:effectLst>
        </p:spPr>
      </p:pic>
      <p:sp>
        <p:nvSpPr>
          <p:cNvPr id="12" name="TextBox 11">
            <a:extLst>
              <a:ext uri="{FF2B5EF4-FFF2-40B4-BE49-F238E27FC236}">
                <a16:creationId xmlns:a16="http://schemas.microsoft.com/office/drawing/2014/main" xmlns="" id="{3724D7F3-FA33-4C5C-9667-79755C243CA6}"/>
              </a:ext>
            </a:extLst>
          </p:cNvPr>
          <p:cNvSpPr txBox="1"/>
          <p:nvPr/>
        </p:nvSpPr>
        <p:spPr>
          <a:xfrm>
            <a:off x="5971499" y="5377144"/>
            <a:ext cx="7200000" cy="461665"/>
          </a:xfrm>
          <a:prstGeom prst="rect">
            <a:avLst/>
          </a:prstGeom>
          <a:noFill/>
        </p:spPr>
        <p:txBody>
          <a:bodyPr wrap="square" rtlCol="0">
            <a:spAutoFit/>
          </a:bodyPr>
          <a:lstStyle/>
          <a:p>
            <a:pPr algn="ctr"/>
            <a:r>
              <a:rPr lang="ru-RU" sz="2400">
                <a:solidFill>
                  <a:schemeClr val="accent1">
                    <a:lumMod val="50000"/>
                  </a:schemeClr>
                </a:solidFill>
                <a:latin typeface="Times New Roman" panose="02020603050405020304" pitchFamily="18" charset="0"/>
                <a:cs typeface="Times New Roman" panose="02020603050405020304" pitchFamily="18" charset="0"/>
              </a:rPr>
              <a:t>Новиков Евгений Вячеславич</a:t>
            </a:r>
            <a:endParaRPr lang="ru-RU" sz="24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xmlns="" id="{453CA510-3EC6-4FC5-8026-EC6F42F8A6FF}"/>
              </a:ext>
            </a:extLst>
          </p:cNvPr>
          <p:cNvSpPr/>
          <p:nvPr/>
        </p:nvSpPr>
        <p:spPr>
          <a:xfrm>
            <a:off x="7366499" y="5395158"/>
            <a:ext cx="4410001" cy="4824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xmlns="" id="{63198421-4808-4B40-9038-B40DAE87A41F}"/>
              </a:ext>
            </a:extLst>
          </p:cNvPr>
          <p:cNvSpPr txBox="1"/>
          <p:nvPr/>
        </p:nvSpPr>
        <p:spPr>
          <a:xfrm>
            <a:off x="4611000" y="6264000"/>
            <a:ext cx="3375000" cy="400110"/>
          </a:xfrm>
          <a:prstGeom prst="rect">
            <a:avLst/>
          </a:prstGeom>
          <a:noFill/>
        </p:spPr>
        <p:txBody>
          <a:bodyPr wrap="square" rtlCol="0">
            <a:spAutoFit/>
          </a:bodyPr>
          <a:lstStyle/>
          <a:p>
            <a:pPr algn="ctr"/>
            <a:r>
              <a:rPr lang="ru-RU" sz="2000">
                <a:solidFill>
                  <a:schemeClr val="accent1">
                    <a:lumMod val="75000"/>
                  </a:schemeClr>
                </a:solidFill>
                <a:latin typeface="Times New Roman" panose="02020603050405020304" pitchFamily="18" charset="0"/>
                <a:cs typeface="Times New Roman" panose="02020603050405020304" pitchFamily="18" charset="0"/>
              </a:rPr>
              <a:t>Липецк, 2024</a:t>
            </a:r>
          </a:p>
        </p:txBody>
      </p:sp>
      <p:pic>
        <p:nvPicPr>
          <p:cNvPr id="18" name="Рисунок 17">
            <a:extLst>
              <a:ext uri="{FF2B5EF4-FFF2-40B4-BE49-F238E27FC236}">
                <a16:creationId xmlns:a16="http://schemas.microsoft.com/office/drawing/2014/main" xmlns="" id="{27E604E8-5737-46B8-9A67-8CBC38024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10" y="2055319"/>
            <a:ext cx="6490217" cy="4187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3462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69BA7CD4-979B-4917-9985-06AEAAD48BB1}"/>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4452229D-84B2-49B9-800D-16FFB694125B}"/>
              </a:ext>
            </a:extLst>
          </p:cNvPr>
          <p:cNvPicPr>
            <a:picLocks noChangeAspect="1"/>
          </p:cNvPicPr>
          <p:nvPr/>
        </p:nvPicPr>
        <p:blipFill>
          <a:blip r:embed="rId3"/>
          <a:srcRect l="41142" t="24640" r="20300" b="5772"/>
          <a:stretch>
            <a:fillRect/>
          </a:stretch>
        </p:blipFill>
        <p:spPr>
          <a:xfrm>
            <a:off x="0" y="339142"/>
            <a:ext cx="4345201" cy="48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a:extLst>
              <a:ext uri="{FF2B5EF4-FFF2-40B4-BE49-F238E27FC236}">
                <a16:creationId xmlns:a16="http://schemas.microsoft.com/office/drawing/2014/main" xmlns="" id="{D2CE4B7E-945F-4D66-9AA5-84114253F0DB}"/>
              </a:ext>
            </a:extLst>
          </p:cNvPr>
          <p:cNvPicPr>
            <a:picLocks noChangeAspect="1"/>
          </p:cNvPicPr>
          <p:nvPr/>
        </p:nvPicPr>
        <p:blipFill>
          <a:blip r:embed="rId4"/>
          <a:srcRect l="41683" t="23891" r="20842" b="21290"/>
          <a:stretch>
            <a:fillRect/>
          </a:stretch>
        </p:blipFill>
        <p:spPr>
          <a:xfrm>
            <a:off x="3441000" y="2769142"/>
            <a:ext cx="4086437" cy="39021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a:extLst>
              <a:ext uri="{FF2B5EF4-FFF2-40B4-BE49-F238E27FC236}">
                <a16:creationId xmlns:a16="http://schemas.microsoft.com/office/drawing/2014/main" xmlns="" id="{2B04582D-751F-4786-A81F-57003765C18A}"/>
              </a:ext>
            </a:extLst>
          </p:cNvPr>
          <p:cNvPicPr>
            <a:picLocks noChangeAspect="1"/>
          </p:cNvPicPr>
          <p:nvPr/>
        </p:nvPicPr>
        <p:blipFill>
          <a:blip r:embed="rId5"/>
          <a:srcRect l="40404" t="24665" r="19734" b="8121"/>
          <a:stretch>
            <a:fillRect/>
          </a:stretch>
        </p:blipFill>
        <p:spPr>
          <a:xfrm>
            <a:off x="7086000" y="201096"/>
            <a:ext cx="4937790" cy="46809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65178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Схема 1">
            <a:extLst>
              <a:ext uri="{FF2B5EF4-FFF2-40B4-BE49-F238E27FC236}">
                <a16:creationId xmlns:a16="http://schemas.microsoft.com/office/drawing/2014/main" xmlns="" id="{07D250BD-6851-4278-9DDE-74B021AEB63F}"/>
              </a:ext>
            </a:extLst>
          </p:cNvPr>
          <p:cNvGraphicFramePr/>
          <p:nvPr>
            <p:extLst>
              <p:ext uri="{D42A27DB-BD31-4B8C-83A1-F6EECF244321}">
                <p14:modId xmlns:p14="http://schemas.microsoft.com/office/powerpoint/2010/main" val="1081597296"/>
              </p:ext>
            </p:extLst>
          </p:nvPr>
        </p:nvGraphicFramePr>
        <p:xfrm>
          <a:off x="486000" y="623110"/>
          <a:ext cx="10215000" cy="5936130"/>
        </p:xfrm>
        <a:graphic>
          <a:graphicData uri="http://schemas.openxmlformats.org/drawingml/2006/diagram">
            <dgm:relIds xmlns:dgm="http://schemas.openxmlformats.org/drawingml/2006/diagram" r:dm="rId4" r:lo="rId5" r:qs="rId6" r:cs="rId7"/>
          </a:graphicData>
        </a:graphic>
      </p:graphicFrame>
      <p:sp>
        <p:nvSpPr>
          <p:cNvPr id="3" name="Заголовок 2">
            <a:extLst>
              <a:ext uri="{FF2B5EF4-FFF2-40B4-BE49-F238E27FC236}">
                <a16:creationId xmlns:a16="http://schemas.microsoft.com/office/drawing/2014/main" xmlns="" id="{87AC4D65-1943-4D8B-9EBE-C7115D8C4C5C}"/>
              </a:ext>
            </a:extLst>
          </p:cNvPr>
          <p:cNvSpPr>
            <a:spLocks noGrp="1"/>
          </p:cNvSpPr>
          <p:nvPr>
            <p:ph type="ctrTitle"/>
          </p:nvPr>
        </p:nvSpPr>
        <p:spPr>
          <a:xfrm>
            <a:off x="2181000" y="70853"/>
            <a:ext cx="8534400" cy="520000"/>
          </a:xfrm>
        </p:spPr>
        <p:txBody>
          <a:bodyPr>
            <a:noAutofit/>
          </a:bodyPr>
          <a:lstStyle/>
          <a:p>
            <a:r>
              <a:rPr lang="ru-RU" sz="2800" b="1">
                <a:solidFill>
                  <a:srgbClr val="2D3E50"/>
                </a:solidFill>
                <a:latin typeface="Times New Roman" panose="02020603050405020304" pitchFamily="18" charset="0"/>
                <a:ea typeface="Tahoma" panose="020b0604030504040204" pitchFamily="34" charset="0"/>
                <a:cs typeface="Times New Roman" panose="02020603050405020304" pitchFamily="18" charset="0"/>
              </a:rPr>
              <a:t>Задачи методической системы </a:t>
            </a:r>
          </a:p>
        </p:txBody>
      </p:sp>
      <p:pic>
        <p:nvPicPr>
          <p:cNvPr id="4" name="Рисунок 3">
            <a:extLst>
              <a:ext uri="{FF2B5EF4-FFF2-40B4-BE49-F238E27FC236}">
                <a16:creationId xmlns:a16="http://schemas.microsoft.com/office/drawing/2014/main" xmlns="" id="{72093147-58E8-4C94-A978-BF34A03FB6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9486" y="105114"/>
            <a:ext cx="1208885" cy="1208885"/>
          </a:xfrm>
          <a:prstGeom prst="ellipse">
            <a:avLst/>
          </a:prstGeom>
          <a:ln>
            <a:noFill/>
          </a:ln>
          <a:effectLst>
            <a:softEdge rad="112500"/>
          </a:effectLst>
        </p:spPr>
      </p:pic>
    </p:spTree>
    <p:extLst>
      <p:ext uri="{BB962C8B-B14F-4D97-AF65-F5344CB8AC3E}">
        <p14:creationId xmlns:p14="http://schemas.microsoft.com/office/powerpoint/2010/main" val="2019701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1E4945D7-20DF-4038-B928-81F4C0F5A4EE}"/>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xmlns="" id="{984B07DB-5B3E-4D30-B51D-FC5878B21299}"/>
              </a:ext>
            </a:extLst>
          </p:cNvPr>
          <p:cNvSpPr>
            <a:spLocks noGrp="1"/>
          </p:cNvSpPr>
          <p:nvPr>
            <p:ph type="body" sz="quarter" idx="14"/>
          </p:nvPr>
        </p:nvSpPr>
        <p:spPr/>
        <p:txBody>
          <a:bodyPr/>
          <a:lstStyle/>
          <a:p>
            <a:endParaRPr lang="ru-RU"/>
          </a:p>
        </p:txBody>
      </p:sp>
      <p:pic>
        <p:nvPicPr>
          <p:cNvPr id="4" name="Рисунок 3">
            <a:extLst>
              <a:ext uri="{FF2B5EF4-FFF2-40B4-BE49-F238E27FC236}">
                <a16:creationId xmlns:a16="http://schemas.microsoft.com/office/drawing/2014/main" xmlns="" id="{3EC2C441-177C-4161-990B-A5197F2D15E7}"/>
              </a:ext>
            </a:extLst>
          </p:cNvPr>
          <p:cNvPicPr>
            <a:picLocks noChangeAspect="1"/>
          </p:cNvPicPr>
          <p:nvPr/>
        </p:nvPicPr>
        <p:blipFill>
          <a:blip r:embed="rId3"/>
          <a:stretch>
            <a:fillRect/>
          </a:stretch>
        </p:blipFill>
        <p:spPr>
          <a:xfrm>
            <a:off x="1517860" y="156179"/>
            <a:ext cx="9970661" cy="6701821"/>
          </a:xfrm>
          <a:prstGeom prst="rect">
            <a:avLst/>
          </a:prstGeom>
        </p:spPr>
      </p:pic>
      <p:pic>
        <p:nvPicPr>
          <p:cNvPr id="5" name="Рисунок 4">
            <a:extLst>
              <a:ext uri="{FF2B5EF4-FFF2-40B4-BE49-F238E27FC236}">
                <a16:creationId xmlns:a16="http://schemas.microsoft.com/office/drawing/2014/main" xmlns="" id="{8075E96E-DD9B-45A9-B54A-99B83B946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39" y="587558"/>
            <a:ext cx="1359321" cy="1359321"/>
          </a:xfrm>
          <a:prstGeom prst="ellipse">
            <a:avLst/>
          </a:prstGeom>
          <a:ln>
            <a:noFill/>
          </a:ln>
          <a:effectLst>
            <a:softEdge rad="112500"/>
          </a:effectLst>
        </p:spPr>
      </p:pic>
    </p:spTree>
    <p:extLst>
      <p:ext uri="{BB962C8B-B14F-4D97-AF65-F5344CB8AC3E}">
        <p14:creationId xmlns:p14="http://schemas.microsoft.com/office/powerpoint/2010/main" val="3130284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2C6A1C1E-196C-4677-9B40-A5F6AF4D0801}"/>
              </a:ext>
            </a:extLst>
          </p:cNvPr>
          <p:cNvSpPr>
            <a:spLocks noGrp="1"/>
          </p:cNvSpPr>
          <p:nvPr>
            <p:ph type="title"/>
          </p:nvPr>
        </p:nvSpPr>
        <p:spPr>
          <a:xfrm>
            <a:off x="336000" y="397791"/>
            <a:ext cx="10515599" cy="563738"/>
          </a:xfrm>
        </p:spPr>
        <p:txBody>
          <a:bodyPr>
            <a:normAutofit/>
          </a:bodyPr>
          <a:lstStyle/>
          <a:p>
            <a:r>
              <a:rPr lang="ru-RU" sz="2800">
                <a:solidFill>
                  <a:schemeClr val="tx2">
                    <a:lumMod val="75000"/>
                  </a:schemeClr>
                </a:solidFill>
                <a:latin typeface="Times New Roman" panose="02020603050405020304" pitchFamily="18" charset="0"/>
                <a:cs typeface="Times New Roman" panose="02020603050405020304" pitchFamily="18" charset="0"/>
              </a:rPr>
              <a:t>УСЛОВИЯ ЭФФЕКТИВНОСТИ МЕТОДИЧЕСКОЙ РАБОТЫ</a:t>
            </a:r>
          </a:p>
        </p:txBody>
      </p:sp>
      <p:graphicFrame>
        <p:nvGraphicFramePr>
          <p:cNvPr id="10" name="Схема 9">
            <a:extLst>
              <a:ext uri="{FF2B5EF4-FFF2-40B4-BE49-F238E27FC236}">
                <a16:creationId xmlns:a16="http://schemas.microsoft.com/office/drawing/2014/main" xmlns="" id="{7EA47BDF-07E6-4F88-A93B-6070AAC39874}"/>
              </a:ext>
            </a:extLst>
          </p:cNvPr>
          <p:cNvGraphicFramePr/>
          <p:nvPr>
            <p:extLst>
              <p:ext uri="{D42A27DB-BD31-4B8C-83A1-F6EECF244321}">
                <p14:modId xmlns:p14="http://schemas.microsoft.com/office/powerpoint/2010/main" val="3849151094"/>
              </p:ext>
            </p:extLst>
          </p:nvPr>
        </p:nvGraphicFramePr>
        <p:xfrm>
          <a:off x="1821000" y="916566"/>
          <a:ext cx="8128000" cy="5418667"/>
        </p:xfrm>
        <a:graphic>
          <a:graphicData uri="http://schemas.openxmlformats.org/drawingml/2006/diagram">
            <dgm:relIds xmlns:dgm="http://schemas.openxmlformats.org/drawingml/2006/diagram" r:dm="rId4" r:lo="rId5" r:qs="rId6" r:cs="rId7"/>
          </a:graphicData>
        </a:graphic>
      </p:graphicFrame>
      <p:pic>
        <p:nvPicPr>
          <p:cNvPr id="4" name="Рисунок 3">
            <a:extLst>
              <a:ext uri="{FF2B5EF4-FFF2-40B4-BE49-F238E27FC236}">
                <a16:creationId xmlns:a16="http://schemas.microsoft.com/office/drawing/2014/main" xmlns="" id="{91D76F29-CF1A-4E6A-A054-792DD4EBEC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4339" y="99000"/>
            <a:ext cx="1359321" cy="1359321"/>
          </a:xfrm>
          <a:prstGeom prst="ellipse">
            <a:avLst/>
          </a:prstGeom>
          <a:ln>
            <a:noFill/>
          </a:ln>
          <a:effectLst>
            <a:softEdge rad="112500"/>
          </a:effectLst>
        </p:spPr>
      </p:pic>
    </p:spTree>
    <p:extLst>
      <p:ext uri="{BB962C8B-B14F-4D97-AF65-F5344CB8AC3E}">
        <p14:creationId xmlns:p14="http://schemas.microsoft.com/office/powerpoint/2010/main" val="3381444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EE9D5A1F-6B5E-417F-BE6D-832B2B0DA2C1}"/>
              </a:ext>
            </a:extLst>
          </p:cNvPr>
          <p:cNvSpPr>
            <a:spLocks noGrp="1"/>
          </p:cNvSpPr>
          <p:nvPr>
            <p:ph type="title"/>
          </p:nvPr>
        </p:nvSpPr>
        <p:spPr>
          <a:xfrm>
            <a:off x="239030" y="453332"/>
            <a:ext cx="10515599" cy="633875"/>
          </a:xfrm>
        </p:spPr>
        <p:txBody>
          <a:bodyPr>
            <a:normAutofit/>
          </a:bodyPr>
          <a:lstStyle/>
          <a:p>
            <a:pPr algn="ctr"/>
            <a:r>
              <a:rPr lang="ru-RU" sz="3600">
                <a:solidFill>
                  <a:schemeClr val="tx2">
                    <a:lumMod val="75000"/>
                  </a:schemeClr>
                </a:solidFill>
                <a:latin typeface="Times New Roman" panose="02020603050405020304" pitchFamily="18" charset="0"/>
                <a:cs typeface="Times New Roman" panose="02020603050405020304" pitchFamily="18" charset="0"/>
              </a:rPr>
              <a:t>Критерии эффективности методической работы</a:t>
            </a:r>
          </a:p>
        </p:txBody>
      </p:sp>
      <p:sp>
        <p:nvSpPr>
          <p:cNvPr id="3" name="Текст 2">
            <a:extLst>
              <a:ext uri="{FF2B5EF4-FFF2-40B4-BE49-F238E27FC236}">
                <a16:creationId xmlns:a16="http://schemas.microsoft.com/office/drawing/2014/main" xmlns="" id="{70B83243-0A72-480F-A4A8-B72179CDDD90}"/>
              </a:ext>
            </a:extLst>
          </p:cNvPr>
          <p:cNvSpPr>
            <a:spLocks noGrp="1"/>
          </p:cNvSpPr>
          <p:nvPr>
            <p:ph type="body" sz="quarter" idx="14"/>
          </p:nvPr>
        </p:nvSpPr>
        <p:spPr>
          <a:xfrm>
            <a:off x="755234" y="1494000"/>
            <a:ext cx="10444163" cy="4049712"/>
          </a:xfrm>
        </p:spPr>
        <p:txBody>
          <a:bodyPr/>
          <a:lstStyle/>
          <a:p>
            <a:endParaRPr lang="ru-RU"/>
          </a:p>
        </p:txBody>
      </p:sp>
      <p:graphicFrame>
        <p:nvGraphicFramePr>
          <p:cNvPr id="4" name="Схема 3">
            <a:extLst>
              <a:ext uri="{FF2B5EF4-FFF2-40B4-BE49-F238E27FC236}">
                <a16:creationId xmlns:a16="http://schemas.microsoft.com/office/drawing/2014/main" xmlns="" id="{84FFCDB5-CD13-4D0C-9941-92E3DF517D90}"/>
              </a:ext>
            </a:extLst>
          </p:cNvPr>
          <p:cNvGraphicFramePr/>
          <p:nvPr>
            <p:extLst>
              <p:ext uri="{D42A27DB-BD31-4B8C-83A1-F6EECF244321}">
                <p14:modId xmlns:p14="http://schemas.microsoft.com/office/powerpoint/2010/main" val="2747303934"/>
              </p:ext>
            </p:extLst>
          </p:nvPr>
        </p:nvGraphicFramePr>
        <p:xfrm>
          <a:off x="336000" y="1314288"/>
          <a:ext cx="11340000" cy="5499333"/>
        </p:xfrm>
        <a:graphic>
          <a:graphicData uri="http://schemas.openxmlformats.org/drawingml/2006/diagram">
            <dgm:relIds xmlns:dgm="http://schemas.openxmlformats.org/drawingml/2006/diagram" r:dm="rId4" r:lo="rId5" r:qs="rId6" r:cs="rId7"/>
          </a:graphicData>
        </a:graphic>
      </p:graphicFrame>
      <p:pic>
        <p:nvPicPr>
          <p:cNvPr id="5" name="Рисунок 4">
            <a:extLst>
              <a:ext uri="{FF2B5EF4-FFF2-40B4-BE49-F238E27FC236}">
                <a16:creationId xmlns:a16="http://schemas.microsoft.com/office/drawing/2014/main" xmlns="" id="{1A21695F-443A-4D29-A42C-D623857075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4629" y="74682"/>
            <a:ext cx="1359321" cy="1359321"/>
          </a:xfrm>
          <a:prstGeom prst="ellipse">
            <a:avLst/>
          </a:prstGeom>
          <a:ln>
            <a:noFill/>
          </a:ln>
          <a:effectLst>
            <a:softEdge rad="112500"/>
          </a:effectLst>
        </p:spPr>
      </p:pic>
    </p:spTree>
    <p:extLst>
      <p:ext uri="{BB962C8B-B14F-4D97-AF65-F5344CB8AC3E}">
        <p14:creationId xmlns:p14="http://schemas.microsoft.com/office/powerpoint/2010/main" val="3377434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Другая 2">
      <a:dk1>
        <a:sysClr val="windowText" lastClr="000000"/>
      </a:dk1>
      <a:lt1>
        <a:sysClr val="window" lastClr="FFFFFF"/>
      </a:lt1>
      <a:dk2>
        <a:srgbClr val="025373"/>
      </a:dk2>
      <a:lt2>
        <a:srgbClr val="E7E6E6"/>
      </a:lt2>
      <a:accent1>
        <a:srgbClr val="025373"/>
      </a:accent1>
      <a:accent2>
        <a:srgbClr val="0378A6"/>
      </a:accent2>
      <a:accent3>
        <a:srgbClr val="F2CB05"/>
      </a:accent3>
      <a:accent4>
        <a:srgbClr val="D6D6D6"/>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341</Paragraphs>
  <Slides>49</Slides>
  <Notes>23</Notes>
  <TotalTime>718</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49</vt:i4>
      </vt:variant>
    </vt:vector>
  </HeadingPairs>
  <TitlesOfParts>
    <vt:vector baseType="lpstr" size="57">
      <vt:lpstr>Arial</vt:lpstr>
      <vt:lpstr>Calibri Light</vt:lpstr>
      <vt:lpstr>Calibri</vt:lpstr>
      <vt:lpstr>Roboto</vt:lpstr>
      <vt:lpstr>Times New Roman</vt:lpstr>
      <vt:lpstr>Tahoma</vt:lpstr>
      <vt:lpstr>Wingdings</vt:lpstr>
      <vt:lpstr>Тема Office</vt:lpstr>
      <vt:lpstr>Департамент образования администрации города Липецка</vt:lpstr>
      <vt:lpstr>PowerPoint Presentation</vt:lpstr>
      <vt:lpstr>Методическая система школы</vt:lpstr>
      <vt:lpstr>PowerPoint Presentation</vt:lpstr>
      <vt:lpstr>PowerPoint Presentation</vt:lpstr>
      <vt:lpstr>Задачи методической системы </vt:lpstr>
      <vt:lpstr>PowerPoint Presentation</vt:lpstr>
      <vt:lpstr>УСЛОВИЯ ЭФФЕКТИВНОСТИ МЕТОДИЧЕСКОЙ РАБОТЫ</vt:lpstr>
      <vt:lpstr>Критерии эффективности методической работы</vt:lpstr>
      <vt:lpstr>Показатели эффективности методической работы</vt:lpstr>
      <vt:lpstr>Функции методической системы</vt:lpstr>
      <vt:lpstr>Особенности содержания методической системы школы</vt:lpstr>
      <vt:lpstr>Основные недостатки, сдерживающие методическую работу педагогического коллектива, и деятельность по их преодолению</vt:lpstr>
      <vt:lpstr>Основные недостатки, сдерживающие методическую работу педагогического коллектива, и деятельность по их преодолению</vt:lpstr>
      <vt:lpstr>УЧАСТИЕ В ПРОЕКТАХ СИСТЕМЫ ОБРАЗОВАНИЯ ГОРОДА ЛИПЕЦКА В 2023-2024 УЧЕБНОМ ГОДУ</vt:lpstr>
      <vt:lpstr>PowerPoint Presentation</vt:lpstr>
      <vt:lpstr>Инновационные подходы при работе с педагогическими кадрами</vt:lpstr>
      <vt:lpstr>PowerPoint Presentation</vt:lpstr>
      <vt:lpstr>PowerPoint Presentation</vt:lpstr>
      <vt:lpstr>Ключевые навыки в работе учителя</vt:lpstr>
      <vt:lpstr>Сотрудничество с учреждениями дополнительного профессионального образования</vt:lpstr>
      <vt:lpstr>Сотрудничество с учреждениями культуры</vt:lpstr>
      <vt:lpstr>Сотрудничество с учреждениями культуры</vt:lpstr>
      <vt:lpstr>Сотрудничество с учреждениями культуры</vt:lpstr>
      <vt:lpstr>Тематические педагогические советы (2023-2024 уч. год)</vt:lpstr>
      <vt:lpstr>МОЛОДЫЕ ПЕДАГОГИ</vt:lpstr>
      <vt:lpstr>Растим свои кадры</vt:lpstr>
      <vt:lpstr>Школа молодого педагога</vt:lpstr>
      <vt:lpstr>PowerPoint Presentation</vt:lpstr>
      <vt:lpstr>Этапы работы «Школы молодого учителя»</vt:lpstr>
      <vt:lpstr>Этапы работы «Школы молодого учителя»</vt:lpstr>
      <vt:lpstr>Этапы работы «Школы молодого учителя»</vt:lpstr>
      <vt:lpstr>РАБОТА МЕТОДИЧЕСКИХ КАФЕДР</vt:lpstr>
      <vt:lpstr>Темы заседаний предметных кафедр (2023-2024 уч. год)</vt:lpstr>
      <vt:lpstr>Единая методическая тема:  «Совершенствование уровня профессиональной компетенции педагога как условие и средство обеспечения качества образования»</vt:lpstr>
      <vt:lpstr>Участие педагогов в методической работе школьных и межшкольных профессиональных объединений педагогов</vt:lpstr>
      <vt:lpstr>Участие в работе профессиональных объединений педагогов: </vt:lpstr>
      <vt:lpstr>ПРЕДСТАВЛЕНИЕ ОПЫТА МБОУ СШ  № 41 имени  М.Ю. Лермонтова города Липецка</vt:lpstr>
      <vt:lpstr>ПРЕДСТАВЛЕНИЕ ОПЫТА МБОУ СШ  № 41 им. М.Ю. Лермонтова города Липецка</vt:lpstr>
      <vt:lpstr>УЧАСТИЕ ПЕДАГОГОВ В ПРОФЕССИОНАЛЬНЫХ КОНКУРСАХ</vt:lpstr>
      <vt:lpstr>PowerPoint Presentation</vt:lpstr>
      <vt:lpstr>Результативность профессиональной деятельности педагогов</vt:lpstr>
      <vt:lpstr>Содержание работы с учащимися</vt:lpstr>
      <vt:lpstr>Работа с одаренными детьми</vt:lpstr>
      <vt:lpstr>Работа с низкомотивированными учащимися</vt:lpstr>
      <vt:lpstr>Работа по осуществлению преемственности в обучении</vt:lpstr>
      <vt:lpstr>НАШИ РЕЗУЛЬТАТЫ</vt:lpstr>
      <vt:lpstr>НАШИ РЕЗУЛЬТАТЫ</vt:lpstr>
      <vt:lpstr>Департамент образования администрации города Липецка</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Юрий Козырев</dc:creator>
  <cp:lastModifiedBy>41Шк-5</cp:lastModifiedBy>
  <cp:revision>64</cp:revision>
  <dcterms:created xsi:type="dcterms:W3CDTF">2020-06-21T13:18:43Z</dcterms:created>
  <dcterms:modified xsi:type="dcterms:W3CDTF">2024-01-26T11:56:28Z</dcterms:modified>
</cp:coreProperties>
</file>